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2.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tags/tag1.xml" ContentType="application/vnd.openxmlformats-officedocument.presentationml.tags+xml"/>
  <Override PartName="/ppt/notesSlides/notesSlide26.xml" ContentType="application/vnd.openxmlformats-officedocument.presentationml.notesSlide+xml"/>
  <Override PartName="/ppt/tags/tag2.xml" ContentType="application/vnd.openxmlformats-officedocument.presentationml.tags+xml"/>
  <Override PartName="/ppt/notesSlides/notesSlide27.xml" ContentType="application/vnd.openxmlformats-officedocument.presentationml.notesSlide+xml"/>
  <Override PartName="/ppt/tags/tag3.xml" ContentType="application/vnd.openxmlformats-officedocument.presentationml.tags+xml"/>
  <Override PartName="/ppt/notesSlides/notesSlide28.xml" ContentType="application/vnd.openxmlformats-officedocument.presentationml.notesSlide+xml"/>
  <Override PartName="/ppt/tags/tag4.xml" ContentType="application/vnd.openxmlformats-officedocument.presentationml.tags+xml"/>
  <Override PartName="/ppt/notesSlides/notesSlide29.xml" ContentType="application/vnd.openxmlformats-officedocument.presentationml.notesSlide+xml"/>
  <Override PartName="/ppt/tags/tag5.xml" ContentType="application/vnd.openxmlformats-officedocument.presentationml.tags+xml"/>
  <Override PartName="/ppt/notesSlides/notesSlide3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6.xml" ContentType="application/vnd.openxmlformats-officedocument.presentationml.tags+xml"/>
  <Override PartName="/ppt/notesSlides/notesSlide31.xml" ContentType="application/vnd.openxmlformats-officedocument.presentationml.notesSlide+xml"/>
  <Override PartName="/ppt/charts/chart4.xml" ContentType="application/vnd.openxmlformats-officedocument.drawingml.chart+xml"/>
  <Override PartName="/ppt/tags/tag7.xml" ContentType="application/vnd.openxmlformats-officedocument.presentationml.tags+xml"/>
  <Override PartName="/ppt/notesSlides/notesSlide32.xml" ContentType="application/vnd.openxmlformats-officedocument.presentationml.notesSlide+xml"/>
  <Override PartName="/ppt/tags/tag8.xml" ContentType="application/vnd.openxmlformats-officedocument.presentationml.tags+xml"/>
  <Override PartName="/ppt/notesSlides/notesSlide33.xml" ContentType="application/vnd.openxmlformats-officedocument.presentationml.notesSlide+xml"/>
  <Override PartName="/ppt/tags/tag9.xml" ContentType="application/vnd.openxmlformats-officedocument.presentationml.tags+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6" r:id="rId2"/>
    <p:sldMasterId id="2147483716" r:id="rId3"/>
  </p:sldMasterIdLst>
  <p:notesMasterIdLst>
    <p:notesMasterId r:id="rId63"/>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 id="301" r:id="rId49"/>
    <p:sldId id="302" r:id="rId50"/>
    <p:sldId id="303" r:id="rId51"/>
    <p:sldId id="304" r:id="rId52"/>
    <p:sldId id="305" r:id="rId53"/>
    <p:sldId id="306" r:id="rId54"/>
    <p:sldId id="307" r:id="rId55"/>
    <p:sldId id="308" r:id="rId56"/>
    <p:sldId id="309" r:id="rId57"/>
    <p:sldId id="310" r:id="rId58"/>
    <p:sldId id="311" r:id="rId59"/>
    <p:sldId id="312" r:id="rId60"/>
    <p:sldId id="313" r:id="rId61"/>
    <p:sldId id="314" r:id="rId6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eter Andrejev" initials="PA" lastIdx="4" clrIdx="0"/>
  <p:cmAuthor id="2" name="Brandon Bryant" initials="BB" lastIdx="1" clrIdx="1"/>
  <p:cmAuthor id="3" name="CrockeCE" initials="C" lastIdx="8" clrIdx="2">
    <p:extLst>
      <p:ext uri="{19B8F6BF-5375-455C-9EA6-DF929625EA0E}">
        <p15:presenceInfo xmlns:p15="http://schemas.microsoft.com/office/powerpoint/2012/main" userId="CrockeCE" providerId="None"/>
      </p:ext>
    </p:extLst>
  </p:cmAuthor>
  <p:cmAuthor id="4" name="HigginRA" initials="H" lastIdx="1" clrIdx="3">
    <p:extLst>
      <p:ext uri="{19B8F6BF-5375-455C-9EA6-DF929625EA0E}">
        <p15:presenceInfo xmlns:p15="http://schemas.microsoft.com/office/powerpoint/2012/main" userId="HigginR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3CCCC"/>
    <a:srgbClr val="767171"/>
    <a:srgbClr val="262626"/>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79980" autoAdjust="0"/>
  </p:normalViewPr>
  <p:slideViewPr>
    <p:cSldViewPr snapToGrid="0">
      <p:cViewPr varScale="1">
        <p:scale>
          <a:sx n="102" d="100"/>
          <a:sy n="102" d="100"/>
        </p:scale>
        <p:origin x="882" y="60"/>
      </p:cViewPr>
      <p:guideLst/>
    </p:cSldViewPr>
  </p:slideViewPr>
  <p:notesTextViewPr>
    <p:cViewPr>
      <p:scale>
        <a:sx n="3" d="2"/>
        <a:sy n="3" d="2"/>
      </p:scale>
      <p:origin x="0" y="0"/>
    </p:cViewPr>
  </p:notesTextViewPr>
  <p:notesViewPr>
    <p:cSldViewPr snapToGrid="0">
      <p:cViewPr varScale="1">
        <p:scale>
          <a:sx n="101" d="100"/>
          <a:sy n="101" d="100"/>
        </p:scale>
        <p:origin x="3552"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slide" Target="slides/slide58.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commentAuthors" Target="commentAuthor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theme" Target="theme/theme1.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Taking Action</c:v>
                </c:pt>
              </c:strCache>
            </c:strRef>
          </c:tx>
          <c:spPr>
            <a:solidFill>
              <a:srgbClr val="30C2BC"/>
            </a:solidFill>
            <a:ln>
              <a:no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0-A80A-48F6-BAD0-6B358D9082C7}"/>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DASA-CE</c:v>
                </c:pt>
                <c:pt idx="1">
                  <c:v>LM SSC-SEIT</c:v>
                </c:pt>
                <c:pt idx="2">
                  <c:v>MDA/CP</c:v>
                </c:pt>
                <c:pt idx="3">
                  <c:v>NAVAIR</c:v>
                </c:pt>
              </c:strCache>
            </c:strRef>
          </c:cat>
          <c:val>
            <c:numRef>
              <c:f>Sheet1!$B$2:$B$5</c:f>
              <c:numCache>
                <c:formatCode>General</c:formatCode>
                <c:ptCount val="4"/>
                <c:pt idx="0">
                  <c:v>7</c:v>
                </c:pt>
                <c:pt idx="1">
                  <c:v>0</c:v>
                </c:pt>
                <c:pt idx="2">
                  <c:v>8</c:v>
                </c:pt>
                <c:pt idx="3">
                  <c:v>2</c:v>
                </c:pt>
              </c:numCache>
            </c:numRef>
          </c:val>
          <c:extLst>
            <c:ext xmlns:c16="http://schemas.microsoft.com/office/drawing/2014/chart" uri="{C3380CC4-5D6E-409C-BE32-E72D297353CC}">
              <c16:uniqueId val="{00000001-A80A-48F6-BAD0-6B358D9082C7}"/>
            </c:ext>
          </c:extLst>
        </c:ser>
        <c:ser>
          <c:idx val="1"/>
          <c:order val="1"/>
          <c:tx>
            <c:strRef>
              <c:f>Sheet1!$C$1</c:f>
              <c:strCache>
                <c:ptCount val="1"/>
                <c:pt idx="0">
                  <c:v>No Action</c:v>
                </c:pt>
              </c:strCache>
            </c:strRef>
          </c:tx>
          <c:spPr>
            <a:solidFill>
              <a:schemeClr val="bg2">
                <a:lumMod val="90000"/>
              </a:schemeClr>
            </a:solidFill>
            <a:ln>
              <a:noFill/>
            </a:ln>
            <a:effectLst/>
          </c:spPr>
          <c:invertIfNegative val="0"/>
          <c:dLbls>
            <c:dLbl>
              <c:idx val="1"/>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2-A80A-48F6-BAD0-6B358D9082C7}"/>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DASA-CE</c:v>
                </c:pt>
                <c:pt idx="1">
                  <c:v>LM SSC-SEIT</c:v>
                </c:pt>
                <c:pt idx="2">
                  <c:v>MDA/CP</c:v>
                </c:pt>
                <c:pt idx="3">
                  <c:v>NAVAIR</c:v>
                </c:pt>
              </c:strCache>
            </c:strRef>
          </c:cat>
          <c:val>
            <c:numRef>
              <c:f>Sheet1!$C$2:$C$5</c:f>
              <c:numCache>
                <c:formatCode>General</c:formatCode>
                <c:ptCount val="4"/>
                <c:pt idx="0">
                  <c:v>4</c:v>
                </c:pt>
                <c:pt idx="1">
                  <c:v>2</c:v>
                </c:pt>
                <c:pt idx="2">
                  <c:v>10</c:v>
                </c:pt>
                <c:pt idx="3">
                  <c:v>4</c:v>
                </c:pt>
              </c:numCache>
            </c:numRef>
          </c:val>
          <c:extLst>
            <c:ext xmlns:c16="http://schemas.microsoft.com/office/drawing/2014/chart" uri="{C3380CC4-5D6E-409C-BE32-E72D297353CC}">
              <c16:uniqueId val="{00000003-A80A-48F6-BAD0-6B358D9082C7}"/>
            </c:ext>
          </c:extLst>
        </c:ser>
        <c:dLbls>
          <c:showLegendKey val="0"/>
          <c:showVal val="0"/>
          <c:showCatName val="0"/>
          <c:showSerName val="0"/>
          <c:showPercent val="0"/>
          <c:showBubbleSize val="0"/>
        </c:dLbls>
        <c:gapWidth val="150"/>
        <c:overlap val="100"/>
        <c:axId val="779339032"/>
        <c:axId val="779332368"/>
      </c:barChart>
      <c:catAx>
        <c:axId val="7793390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779332368"/>
        <c:crosses val="autoZero"/>
        <c:auto val="1"/>
        <c:lblAlgn val="ctr"/>
        <c:lblOffset val="100"/>
        <c:noMultiLvlLbl val="0"/>
      </c:catAx>
      <c:valAx>
        <c:axId val="77933236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77933903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Taking Action</c:v>
                </c:pt>
              </c:strCache>
            </c:strRef>
          </c:tx>
          <c:spPr>
            <a:solidFill>
              <a:srgbClr val="30C2BC"/>
            </a:solidFill>
            <a:ln>
              <a:noFill/>
            </a:ln>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0-C0AE-4393-80B2-E061E0917626}"/>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DASA-CE</c:v>
                </c:pt>
                <c:pt idx="1">
                  <c:v>LM SSC-SEIT</c:v>
                </c:pt>
                <c:pt idx="2">
                  <c:v>MDA/CP</c:v>
                </c:pt>
                <c:pt idx="3">
                  <c:v>NAVAIR</c:v>
                </c:pt>
              </c:strCache>
            </c:strRef>
          </c:cat>
          <c:val>
            <c:numRef>
              <c:f>Sheet1!$B$2:$B$5</c:f>
              <c:numCache>
                <c:formatCode>General</c:formatCode>
                <c:ptCount val="4"/>
                <c:pt idx="0">
                  <c:v>7</c:v>
                </c:pt>
                <c:pt idx="1">
                  <c:v>0</c:v>
                </c:pt>
                <c:pt idx="2">
                  <c:v>8</c:v>
                </c:pt>
                <c:pt idx="3">
                  <c:v>2</c:v>
                </c:pt>
              </c:numCache>
            </c:numRef>
          </c:val>
          <c:extLst>
            <c:ext xmlns:c16="http://schemas.microsoft.com/office/drawing/2014/chart" uri="{C3380CC4-5D6E-409C-BE32-E72D297353CC}">
              <c16:uniqueId val="{00000001-C0AE-4393-80B2-E061E0917626}"/>
            </c:ext>
          </c:extLst>
        </c:ser>
        <c:ser>
          <c:idx val="1"/>
          <c:order val="1"/>
          <c:tx>
            <c:strRef>
              <c:f>Sheet1!$C$1</c:f>
              <c:strCache>
                <c:ptCount val="1"/>
                <c:pt idx="0">
                  <c:v>No Action</c:v>
                </c:pt>
              </c:strCache>
            </c:strRef>
          </c:tx>
          <c:spPr>
            <a:solidFill>
              <a:schemeClr val="bg2">
                <a:lumMod val="90000"/>
              </a:schemeClr>
            </a:solidFill>
            <a:ln>
              <a:noFill/>
            </a:ln>
            <a:effectLst/>
          </c:spPr>
          <c:invertIfNegative val="0"/>
          <c:dLbls>
            <c:dLbl>
              <c:idx val="1"/>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2-C0AE-4393-80B2-E061E0917626}"/>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DASA-CE</c:v>
                </c:pt>
                <c:pt idx="1">
                  <c:v>LM SSC-SEIT</c:v>
                </c:pt>
                <c:pt idx="2">
                  <c:v>MDA/CP</c:v>
                </c:pt>
                <c:pt idx="3">
                  <c:v>NAVAIR</c:v>
                </c:pt>
              </c:strCache>
            </c:strRef>
          </c:cat>
          <c:val>
            <c:numRef>
              <c:f>Sheet1!$C$2:$C$5</c:f>
              <c:numCache>
                <c:formatCode>General</c:formatCode>
                <c:ptCount val="4"/>
                <c:pt idx="0">
                  <c:v>4</c:v>
                </c:pt>
                <c:pt idx="1">
                  <c:v>2</c:v>
                </c:pt>
                <c:pt idx="2">
                  <c:v>10</c:v>
                </c:pt>
                <c:pt idx="3">
                  <c:v>4</c:v>
                </c:pt>
              </c:numCache>
            </c:numRef>
          </c:val>
          <c:extLst>
            <c:ext xmlns:c16="http://schemas.microsoft.com/office/drawing/2014/chart" uri="{C3380CC4-5D6E-409C-BE32-E72D297353CC}">
              <c16:uniqueId val="{00000003-C0AE-4393-80B2-E061E0917626}"/>
            </c:ext>
          </c:extLst>
        </c:ser>
        <c:dLbls>
          <c:showLegendKey val="0"/>
          <c:showVal val="0"/>
          <c:showCatName val="0"/>
          <c:showSerName val="0"/>
          <c:showPercent val="0"/>
          <c:showBubbleSize val="0"/>
        </c:dLbls>
        <c:gapWidth val="150"/>
        <c:overlap val="100"/>
        <c:axId val="779333544"/>
        <c:axId val="779328448"/>
      </c:barChart>
      <c:catAx>
        <c:axId val="7793335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779328448"/>
        <c:crosses val="autoZero"/>
        <c:auto val="1"/>
        <c:lblAlgn val="ctr"/>
        <c:lblOffset val="100"/>
        <c:noMultiLvlLbl val="0"/>
      </c:catAx>
      <c:valAx>
        <c:axId val="77932844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7793335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 of Comments</c:v>
                </c:pt>
              </c:strCache>
            </c:strRef>
          </c:tx>
          <c:spPr>
            <a:solidFill>
              <a:srgbClr val="30C2BC"/>
            </a:solidFill>
            <a:ln>
              <a:noFill/>
            </a:ln>
            <a:effectLst/>
          </c:spPr>
          <c:invertIfNegative val="0"/>
          <c:dLbls>
            <c:dLbl>
              <c:idx val="6"/>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9277-465C-B5E1-0EEB45EF6CC4}"/>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Clarification</c:v>
                </c:pt>
                <c:pt idx="1">
                  <c:v>Question</c:v>
                </c:pt>
                <c:pt idx="2">
                  <c:v>Administrative</c:v>
                </c:pt>
                <c:pt idx="3">
                  <c:v>Process Flow</c:v>
                </c:pt>
                <c:pt idx="4">
                  <c:v>Duplicate</c:v>
                </c:pt>
                <c:pt idx="5">
                  <c:v>Not Actionable</c:v>
                </c:pt>
                <c:pt idx="6">
                  <c:v>General</c:v>
                </c:pt>
              </c:strCache>
            </c:strRef>
          </c:cat>
          <c:val>
            <c:numRef>
              <c:f>Sheet1!$B$2:$B$8</c:f>
              <c:numCache>
                <c:formatCode>General</c:formatCode>
                <c:ptCount val="7"/>
                <c:pt idx="0">
                  <c:v>18</c:v>
                </c:pt>
                <c:pt idx="1">
                  <c:v>10</c:v>
                </c:pt>
                <c:pt idx="2">
                  <c:v>3</c:v>
                </c:pt>
                <c:pt idx="3">
                  <c:v>3</c:v>
                </c:pt>
                <c:pt idx="4">
                  <c:v>1</c:v>
                </c:pt>
                <c:pt idx="5">
                  <c:v>1</c:v>
                </c:pt>
                <c:pt idx="6">
                  <c:v>1</c:v>
                </c:pt>
              </c:numCache>
            </c:numRef>
          </c:val>
          <c:extLst>
            <c:ext xmlns:c16="http://schemas.microsoft.com/office/drawing/2014/chart" uri="{C3380CC4-5D6E-409C-BE32-E72D297353CC}">
              <c16:uniqueId val="{00000001-9277-465C-B5E1-0EEB45EF6CC4}"/>
            </c:ext>
          </c:extLst>
        </c:ser>
        <c:dLbls>
          <c:showLegendKey val="0"/>
          <c:showVal val="0"/>
          <c:showCatName val="0"/>
          <c:showSerName val="0"/>
          <c:showPercent val="0"/>
          <c:showBubbleSize val="0"/>
        </c:dLbls>
        <c:gapWidth val="150"/>
        <c:overlap val="100"/>
        <c:axId val="779339424"/>
        <c:axId val="779329624"/>
      </c:barChart>
      <c:catAx>
        <c:axId val="7793394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779329624"/>
        <c:crosses val="autoZero"/>
        <c:auto val="1"/>
        <c:lblAlgn val="ctr"/>
        <c:lblOffset val="100"/>
        <c:noMultiLvlLbl val="0"/>
      </c:catAx>
      <c:valAx>
        <c:axId val="77932962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77933942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40"/>
    </mc:Choice>
    <mc:Fallback>
      <c:style val="40"/>
    </mc:Fallback>
  </mc:AlternateContent>
  <c:chart>
    <c:autoTitleDeleted val="1"/>
    <c:plotArea>
      <c:layout>
        <c:manualLayout>
          <c:layoutTarget val="inner"/>
          <c:xMode val="edge"/>
          <c:yMode val="edge"/>
          <c:x val="5.5836665108848993E-2"/>
          <c:y val="1.9203001968503938E-2"/>
          <c:w val="0.92118210615180351"/>
          <c:h val="0.75809694881889766"/>
        </c:manualLayout>
      </c:layout>
      <c:barChart>
        <c:barDir val="col"/>
        <c:grouping val="clustered"/>
        <c:varyColors val="0"/>
        <c:ser>
          <c:idx val="0"/>
          <c:order val="0"/>
          <c:tx>
            <c:strRef>
              <c:f>Sheet1!$A$2</c:f>
              <c:strCache>
                <c:ptCount val="1"/>
                <c:pt idx="0">
                  <c:v>Total Records (e.g., CSCIs)</c:v>
                </c:pt>
              </c:strCache>
            </c:strRef>
          </c:tx>
          <c:spPr>
            <a:solidFill>
              <a:srgbClr val="33CCCC"/>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Sheet1!$E$1:$I$1</c:f>
              <c:strCache>
                <c:ptCount val="5"/>
                <c:pt idx="0">
                  <c:v>11-Oct</c:v>
                </c:pt>
                <c:pt idx="1">
                  <c:v>13-Aug</c:v>
                </c:pt>
                <c:pt idx="2">
                  <c:v>14-Apr</c:v>
                </c:pt>
                <c:pt idx="3">
                  <c:v>15-Apr</c:v>
                </c:pt>
                <c:pt idx="4">
                  <c:v>16-Dec</c:v>
                </c:pt>
              </c:strCache>
            </c:strRef>
          </c:cat>
          <c:val>
            <c:numRef>
              <c:f>Sheet1!$E$2:$I$2</c:f>
              <c:numCache>
                <c:formatCode>General</c:formatCode>
                <c:ptCount val="5"/>
                <c:pt idx="0">
                  <c:v>1890</c:v>
                </c:pt>
                <c:pt idx="1">
                  <c:v>2546</c:v>
                </c:pt>
                <c:pt idx="2">
                  <c:v>2624</c:v>
                </c:pt>
                <c:pt idx="3">
                  <c:v>2853</c:v>
                </c:pt>
                <c:pt idx="4">
                  <c:v>3487</c:v>
                </c:pt>
              </c:numCache>
            </c:numRef>
          </c:val>
          <c:extLst>
            <c:ext xmlns:c16="http://schemas.microsoft.com/office/drawing/2014/chart" uri="{C3380CC4-5D6E-409C-BE32-E72D297353CC}">
              <c16:uniqueId val="{00000000-CED0-4D7B-82FD-81F16926A576}"/>
            </c:ext>
          </c:extLst>
        </c:ser>
        <c:ser>
          <c:idx val="1"/>
          <c:order val="1"/>
          <c:tx>
            <c:strRef>
              <c:f>Sheet1!$A$3</c:f>
              <c:strCache>
                <c:ptCount val="1"/>
                <c:pt idx="0">
                  <c:v>Actuals considered for analysis (e.g., “Good”)</c:v>
                </c:pt>
              </c:strCache>
            </c:strRef>
          </c:tx>
          <c:spPr>
            <a:solidFill>
              <a:schemeClr val="accent1"/>
            </a:solidFill>
            <a:ln>
              <a:noFill/>
            </a:ln>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Sheet1!$E$1:$I$1</c:f>
              <c:strCache>
                <c:ptCount val="5"/>
                <c:pt idx="0">
                  <c:v>11-Oct</c:v>
                </c:pt>
                <c:pt idx="1">
                  <c:v>13-Aug</c:v>
                </c:pt>
                <c:pt idx="2">
                  <c:v>14-Apr</c:v>
                </c:pt>
                <c:pt idx="3">
                  <c:v>15-Apr</c:v>
                </c:pt>
                <c:pt idx="4">
                  <c:v>16-Dec</c:v>
                </c:pt>
              </c:strCache>
            </c:strRef>
          </c:cat>
          <c:val>
            <c:numRef>
              <c:f>Sheet1!$E$3:$I$3</c:f>
              <c:numCache>
                <c:formatCode>General</c:formatCode>
                <c:ptCount val="5"/>
                <c:pt idx="0">
                  <c:v>279</c:v>
                </c:pt>
                <c:pt idx="1">
                  <c:v>400</c:v>
                </c:pt>
                <c:pt idx="2">
                  <c:v>403</c:v>
                </c:pt>
                <c:pt idx="3">
                  <c:v>682</c:v>
                </c:pt>
                <c:pt idx="4">
                  <c:v>829</c:v>
                </c:pt>
              </c:numCache>
            </c:numRef>
          </c:val>
          <c:extLst>
            <c:ext xmlns:c16="http://schemas.microsoft.com/office/drawing/2014/chart" uri="{C3380CC4-5D6E-409C-BE32-E72D297353CC}">
              <c16:uniqueId val="{00000001-CED0-4D7B-82FD-81F16926A576}"/>
            </c:ext>
          </c:extLst>
        </c:ser>
        <c:dLbls>
          <c:showLegendKey val="0"/>
          <c:showVal val="1"/>
          <c:showCatName val="0"/>
          <c:showSerName val="0"/>
          <c:showPercent val="0"/>
          <c:showBubbleSize val="0"/>
        </c:dLbls>
        <c:gapWidth val="75"/>
        <c:axId val="685436496"/>
        <c:axId val="685443160"/>
      </c:barChart>
      <c:catAx>
        <c:axId val="685436496"/>
        <c:scaling>
          <c:orientation val="minMax"/>
        </c:scaling>
        <c:delete val="0"/>
        <c:axPos val="b"/>
        <c:numFmt formatCode="General" sourceLinked="0"/>
        <c:majorTickMark val="none"/>
        <c:minorTickMark val="none"/>
        <c:tickLblPos val="nextTo"/>
        <c:crossAx val="685443160"/>
        <c:crosses val="autoZero"/>
        <c:auto val="1"/>
        <c:lblAlgn val="ctr"/>
        <c:lblOffset val="100"/>
        <c:noMultiLvlLbl val="0"/>
      </c:catAx>
      <c:valAx>
        <c:axId val="685443160"/>
        <c:scaling>
          <c:orientation val="minMax"/>
        </c:scaling>
        <c:delete val="0"/>
        <c:axPos val="l"/>
        <c:numFmt formatCode="General" sourceLinked="1"/>
        <c:majorTickMark val="none"/>
        <c:minorTickMark val="none"/>
        <c:tickLblPos val="nextTo"/>
        <c:crossAx val="685436496"/>
        <c:crosses val="autoZero"/>
        <c:crossBetween val="between"/>
      </c:valAx>
      <c:spPr>
        <a:solidFill>
          <a:schemeClr val="bg1">
            <a:lumMod val="95000"/>
          </a:schemeClr>
        </a:solidFill>
        <a:ln>
          <a:noFill/>
        </a:ln>
      </c:spPr>
    </c:plotArea>
    <c:legend>
      <c:legendPos val="r"/>
      <c:layout>
        <c:manualLayout>
          <c:xMode val="edge"/>
          <c:yMode val="edge"/>
          <c:x val="7.1794323672692298E-2"/>
          <c:y val="0.85732787401574806"/>
          <c:w val="0.91901318483156869"/>
          <c:h val="0.14267212598425197"/>
        </c:manualLayout>
      </c:layout>
      <c:overlay val="1"/>
    </c:legend>
    <c:plotVisOnly val="1"/>
    <c:dispBlanksAs val="gap"/>
    <c:showDLblsOverMax val="0"/>
  </c:chart>
  <c:spPr>
    <a:ln>
      <a:solidFill>
        <a:schemeClr val="accent6">
          <a:lumMod val="50000"/>
        </a:schemeClr>
      </a:solidFill>
    </a:ln>
  </c:spPr>
  <c:txPr>
    <a:bodyPr/>
    <a:lstStyle/>
    <a:p>
      <a:pPr>
        <a:defRPr sz="110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FA7AB6E-6F09-41DE-AB3C-6B4279A11659}" type="doc">
      <dgm:prSet loTypeId="urn:microsoft.com/office/officeart/2005/8/layout/hProcess9" loCatId="process" qsTypeId="urn:microsoft.com/office/officeart/2005/8/quickstyle/simple1" qsCatId="simple" csTypeId="urn:microsoft.com/office/officeart/2005/8/colors/accent2_1" csCatId="accent2" phldr="1"/>
      <dgm:spPr/>
      <dgm:t>
        <a:bodyPr/>
        <a:lstStyle/>
        <a:p>
          <a:endParaRPr lang="en-US"/>
        </a:p>
      </dgm:t>
    </dgm:pt>
    <dgm:pt modelId="{74E2F80F-D8A4-435F-9F92-7AD60212D964}">
      <dgm:prSet phldrT="[Text]"/>
      <dgm:spPr>
        <a:ln>
          <a:solidFill>
            <a:schemeClr val="tx1"/>
          </a:solidFill>
        </a:ln>
      </dgm:spPr>
      <dgm:t>
        <a:bodyPr/>
        <a:lstStyle/>
        <a:p>
          <a:r>
            <a:rPr lang="en-US" dirty="0" smtClean="0"/>
            <a:t>DCARC: Step 1</a:t>
          </a:r>
          <a:endParaRPr lang="en-US" dirty="0"/>
        </a:p>
      </dgm:t>
    </dgm:pt>
    <dgm:pt modelId="{8B22A0AA-BB90-47C0-B423-C2382899672C}" type="parTrans" cxnId="{36485A3A-B548-4A6D-9D1C-4C1BC39010B1}">
      <dgm:prSet/>
      <dgm:spPr/>
      <dgm:t>
        <a:bodyPr/>
        <a:lstStyle/>
        <a:p>
          <a:endParaRPr lang="en-US"/>
        </a:p>
      </dgm:t>
    </dgm:pt>
    <dgm:pt modelId="{2F4A6511-E9FF-40CC-8269-FC2AB331B5BA}" type="sibTrans" cxnId="{36485A3A-B548-4A6D-9D1C-4C1BC39010B1}">
      <dgm:prSet/>
      <dgm:spPr/>
      <dgm:t>
        <a:bodyPr/>
        <a:lstStyle/>
        <a:p>
          <a:endParaRPr lang="en-US"/>
        </a:p>
      </dgm:t>
    </dgm:pt>
    <dgm:pt modelId="{88963F88-137A-4505-80E9-08C0A1B652DA}">
      <dgm:prSet phldrT="[Text]"/>
      <dgm:spPr>
        <a:ln>
          <a:solidFill>
            <a:schemeClr val="bg1">
              <a:lumMod val="50000"/>
            </a:schemeClr>
          </a:solidFill>
        </a:ln>
      </dgm:spPr>
      <dgm:t>
        <a:bodyPr/>
        <a:lstStyle/>
        <a:p>
          <a:r>
            <a:rPr lang="en-US" dirty="0" smtClean="0"/>
            <a:t>SURF: Step 1</a:t>
          </a:r>
        </a:p>
      </dgm:t>
    </dgm:pt>
    <dgm:pt modelId="{340C2C85-F39F-4AB8-B66A-F68225C7AE98}" type="parTrans" cxnId="{2B94A28C-D799-4ED2-B638-F4742A6E1085}">
      <dgm:prSet/>
      <dgm:spPr/>
      <dgm:t>
        <a:bodyPr/>
        <a:lstStyle/>
        <a:p>
          <a:endParaRPr lang="en-US"/>
        </a:p>
      </dgm:t>
    </dgm:pt>
    <dgm:pt modelId="{BC91BD74-F35C-4B78-9096-D44FA2C1354A}" type="sibTrans" cxnId="{2B94A28C-D799-4ED2-B638-F4742A6E1085}">
      <dgm:prSet/>
      <dgm:spPr/>
      <dgm:t>
        <a:bodyPr/>
        <a:lstStyle/>
        <a:p>
          <a:endParaRPr lang="en-US"/>
        </a:p>
      </dgm:t>
    </dgm:pt>
    <dgm:pt modelId="{7E4EAF9B-C30B-4C14-8643-0D7901E6D546}">
      <dgm:prSet phldrT="[Text]"/>
      <dgm:spPr>
        <a:ln>
          <a:solidFill>
            <a:schemeClr val="tx1"/>
          </a:solidFill>
        </a:ln>
      </dgm:spPr>
      <dgm:t>
        <a:bodyPr/>
        <a:lstStyle/>
        <a:p>
          <a:r>
            <a:rPr lang="en-US" dirty="0" smtClean="0"/>
            <a:t>SRDR status list sent to SURF Team Coordinator</a:t>
          </a:r>
          <a:endParaRPr lang="en-US" dirty="0"/>
        </a:p>
      </dgm:t>
    </dgm:pt>
    <dgm:pt modelId="{FC0779C4-574F-4145-8480-378ADB439F86}" type="parTrans" cxnId="{CD7A3975-B0C5-4C1E-8E67-26BD1E95BB94}">
      <dgm:prSet/>
      <dgm:spPr/>
      <dgm:t>
        <a:bodyPr/>
        <a:lstStyle/>
        <a:p>
          <a:endParaRPr lang="en-US"/>
        </a:p>
      </dgm:t>
    </dgm:pt>
    <dgm:pt modelId="{4419B3ED-3B5E-4B03-B93F-7F7D03FED79E}" type="sibTrans" cxnId="{CD7A3975-B0C5-4C1E-8E67-26BD1E95BB94}">
      <dgm:prSet/>
      <dgm:spPr/>
      <dgm:t>
        <a:bodyPr/>
        <a:lstStyle/>
        <a:p>
          <a:endParaRPr lang="en-US"/>
        </a:p>
      </dgm:t>
    </dgm:pt>
    <dgm:pt modelId="{97A66F02-0AB2-4CDB-A7B6-D23131E4A400}">
      <dgm:prSet phldrT="[Text]"/>
      <dgm:spPr>
        <a:ln>
          <a:solidFill>
            <a:schemeClr val="bg1">
              <a:lumMod val="50000"/>
            </a:schemeClr>
          </a:solidFill>
        </a:ln>
      </dgm:spPr>
      <dgm:t>
        <a:bodyPr/>
        <a:lstStyle/>
        <a:p>
          <a:r>
            <a:rPr lang="en-US" dirty="0" smtClean="0"/>
            <a:t>SRDR status list distributed to Primary and Secondary POCs</a:t>
          </a:r>
        </a:p>
      </dgm:t>
    </dgm:pt>
    <dgm:pt modelId="{9C1B49AF-387C-4E15-A7A0-EBC69C32EA1B}" type="parTrans" cxnId="{0040EC54-FCBC-453A-8076-91D4CB77F3EA}">
      <dgm:prSet/>
      <dgm:spPr/>
      <dgm:t>
        <a:bodyPr/>
        <a:lstStyle/>
        <a:p>
          <a:endParaRPr lang="en-US"/>
        </a:p>
      </dgm:t>
    </dgm:pt>
    <dgm:pt modelId="{FB0735AC-939A-45CE-BEE7-787D8256451C}" type="sibTrans" cxnId="{0040EC54-FCBC-453A-8076-91D4CB77F3EA}">
      <dgm:prSet/>
      <dgm:spPr/>
      <dgm:t>
        <a:bodyPr/>
        <a:lstStyle/>
        <a:p>
          <a:endParaRPr lang="en-US"/>
        </a:p>
      </dgm:t>
    </dgm:pt>
    <dgm:pt modelId="{0F012602-955E-44D6-BF4B-2D3649607AAC}">
      <dgm:prSet phldrT="[Text]"/>
      <dgm:spPr>
        <a:ln>
          <a:solidFill>
            <a:schemeClr val="bg1">
              <a:lumMod val="50000"/>
            </a:schemeClr>
          </a:solidFill>
        </a:ln>
      </dgm:spPr>
      <dgm:t>
        <a:bodyPr/>
        <a:lstStyle/>
        <a:p>
          <a:r>
            <a:rPr lang="en-US" dirty="0" smtClean="0"/>
            <a:t>SURF: Step 2</a:t>
          </a:r>
        </a:p>
      </dgm:t>
    </dgm:pt>
    <dgm:pt modelId="{C4F2FCC4-D399-4405-BC4C-5A9912172A55}" type="parTrans" cxnId="{F3DF1D1F-BD28-4009-BD8D-09A0265B339D}">
      <dgm:prSet/>
      <dgm:spPr/>
      <dgm:t>
        <a:bodyPr/>
        <a:lstStyle/>
        <a:p>
          <a:endParaRPr lang="en-US"/>
        </a:p>
      </dgm:t>
    </dgm:pt>
    <dgm:pt modelId="{27C0C3E1-8A16-430D-9774-D12F8F9D76E2}" type="sibTrans" cxnId="{F3DF1D1F-BD28-4009-BD8D-09A0265B339D}">
      <dgm:prSet/>
      <dgm:spPr/>
      <dgm:t>
        <a:bodyPr/>
        <a:lstStyle/>
        <a:p>
          <a:endParaRPr lang="en-US"/>
        </a:p>
      </dgm:t>
    </dgm:pt>
    <dgm:pt modelId="{ED6AC4E1-89AC-48FA-83FE-73844BDE804B}">
      <dgm:prSet phldrT="[Text]"/>
      <dgm:spPr>
        <a:ln>
          <a:solidFill>
            <a:schemeClr val="bg1">
              <a:lumMod val="50000"/>
            </a:schemeClr>
          </a:solidFill>
        </a:ln>
      </dgm:spPr>
      <dgm:t>
        <a:bodyPr/>
        <a:lstStyle/>
        <a:p>
          <a:r>
            <a:rPr lang="en-US" dirty="0" smtClean="0"/>
            <a:t>Conduct V&amp;V reviews by populating MS Excel question template</a:t>
          </a:r>
        </a:p>
      </dgm:t>
    </dgm:pt>
    <dgm:pt modelId="{2C351029-ADC2-49B4-8B8C-21CA3D524A76}" type="parTrans" cxnId="{BC0D4C84-96A4-4A9C-9ACE-ABE1B9E151F1}">
      <dgm:prSet/>
      <dgm:spPr/>
      <dgm:t>
        <a:bodyPr/>
        <a:lstStyle/>
        <a:p>
          <a:endParaRPr lang="en-US"/>
        </a:p>
      </dgm:t>
    </dgm:pt>
    <dgm:pt modelId="{0CF9B6D4-BB8C-45EF-B7ED-242B36F2D45C}" type="sibTrans" cxnId="{BC0D4C84-96A4-4A9C-9ACE-ABE1B9E151F1}">
      <dgm:prSet/>
      <dgm:spPr/>
      <dgm:t>
        <a:bodyPr/>
        <a:lstStyle/>
        <a:p>
          <a:endParaRPr lang="en-US"/>
        </a:p>
      </dgm:t>
    </dgm:pt>
    <dgm:pt modelId="{04B2685F-194B-4FD9-AE99-8043DCFDA773}">
      <dgm:prSet phldrT="[Text]"/>
      <dgm:spPr>
        <a:ln>
          <a:solidFill>
            <a:schemeClr val="bg1">
              <a:lumMod val="50000"/>
            </a:schemeClr>
          </a:solidFill>
        </a:ln>
      </dgm:spPr>
      <dgm:t>
        <a:bodyPr/>
        <a:lstStyle/>
        <a:p>
          <a:r>
            <a:rPr lang="en-US" dirty="0" smtClean="0"/>
            <a:t>SURF: Step 3</a:t>
          </a:r>
        </a:p>
      </dgm:t>
    </dgm:pt>
    <dgm:pt modelId="{8FCFAC44-F49C-44E3-A705-8D441631556C}" type="parTrans" cxnId="{93A6E8E6-F533-45BB-B1EF-24D6F59443C5}">
      <dgm:prSet/>
      <dgm:spPr/>
      <dgm:t>
        <a:bodyPr/>
        <a:lstStyle/>
        <a:p>
          <a:endParaRPr lang="en-US"/>
        </a:p>
      </dgm:t>
    </dgm:pt>
    <dgm:pt modelId="{73EF548F-B06D-411D-8061-DD2790148425}" type="sibTrans" cxnId="{93A6E8E6-F533-45BB-B1EF-24D6F59443C5}">
      <dgm:prSet/>
      <dgm:spPr/>
      <dgm:t>
        <a:bodyPr/>
        <a:lstStyle/>
        <a:p>
          <a:endParaRPr lang="en-US"/>
        </a:p>
      </dgm:t>
    </dgm:pt>
    <dgm:pt modelId="{66D9E2C8-EC11-4441-A853-3342366705EE}">
      <dgm:prSet phldrT="[Text]"/>
      <dgm:spPr>
        <a:ln>
          <a:solidFill>
            <a:schemeClr val="bg1">
              <a:lumMod val="50000"/>
            </a:schemeClr>
          </a:solidFill>
        </a:ln>
      </dgm:spPr>
      <dgm:t>
        <a:bodyPr/>
        <a:lstStyle/>
        <a:p>
          <a:r>
            <a:rPr lang="en-US" dirty="0" smtClean="0"/>
            <a:t>Provide completed V&amp;V question templates back to DCARC</a:t>
          </a:r>
        </a:p>
      </dgm:t>
    </dgm:pt>
    <dgm:pt modelId="{A88408E6-ABF1-4732-98B7-C520D5A2D952}" type="parTrans" cxnId="{77937229-BCB7-4796-A199-6E93CBC157E0}">
      <dgm:prSet/>
      <dgm:spPr/>
      <dgm:t>
        <a:bodyPr/>
        <a:lstStyle/>
        <a:p>
          <a:endParaRPr lang="en-US"/>
        </a:p>
      </dgm:t>
    </dgm:pt>
    <dgm:pt modelId="{CBAC1F8E-9677-49DA-B8DE-254438FAA587}" type="sibTrans" cxnId="{77937229-BCB7-4796-A199-6E93CBC157E0}">
      <dgm:prSet/>
      <dgm:spPr/>
      <dgm:t>
        <a:bodyPr/>
        <a:lstStyle/>
        <a:p>
          <a:endParaRPr lang="en-US"/>
        </a:p>
      </dgm:t>
    </dgm:pt>
    <dgm:pt modelId="{7C67C508-53BB-4912-98D3-A655CA628DF7}">
      <dgm:prSet phldrT="[Text]"/>
      <dgm:spPr>
        <a:ln>
          <a:solidFill>
            <a:schemeClr val="tx1"/>
          </a:solidFill>
        </a:ln>
      </dgm:spPr>
      <dgm:t>
        <a:bodyPr/>
        <a:lstStyle/>
        <a:p>
          <a:r>
            <a:rPr lang="en-US" dirty="0" smtClean="0"/>
            <a:t>DCARC: Step 2</a:t>
          </a:r>
        </a:p>
      </dgm:t>
    </dgm:pt>
    <dgm:pt modelId="{A3C8F275-F505-4246-A062-0F9A7B78E94C}" type="parTrans" cxnId="{72F4E647-E975-421F-A5F1-87E732BFA4CF}">
      <dgm:prSet/>
      <dgm:spPr/>
      <dgm:t>
        <a:bodyPr/>
        <a:lstStyle/>
        <a:p>
          <a:endParaRPr lang="en-US"/>
        </a:p>
      </dgm:t>
    </dgm:pt>
    <dgm:pt modelId="{36E7D9AC-88DD-448F-9C45-44A01E9ED78B}" type="sibTrans" cxnId="{72F4E647-E975-421F-A5F1-87E732BFA4CF}">
      <dgm:prSet/>
      <dgm:spPr/>
      <dgm:t>
        <a:bodyPr/>
        <a:lstStyle/>
        <a:p>
          <a:endParaRPr lang="en-US"/>
        </a:p>
      </dgm:t>
    </dgm:pt>
    <dgm:pt modelId="{0E46EF94-8DCD-4E9C-817E-D1EC5EAAA965}">
      <dgm:prSet phldrT="[Text]"/>
      <dgm:spPr>
        <a:ln>
          <a:solidFill>
            <a:schemeClr val="tx1"/>
          </a:solidFill>
        </a:ln>
      </dgm:spPr>
      <dgm:t>
        <a:bodyPr/>
        <a:lstStyle/>
        <a:p>
          <a:r>
            <a:rPr lang="en-US" dirty="0" smtClean="0"/>
            <a:t>Combine SURF and DCARC comments</a:t>
          </a:r>
        </a:p>
      </dgm:t>
    </dgm:pt>
    <dgm:pt modelId="{BC6E27AB-4413-4F76-B72C-9C105D326C69}" type="parTrans" cxnId="{83AEA062-3C21-434B-83DA-FADBC57F89A9}">
      <dgm:prSet/>
      <dgm:spPr/>
      <dgm:t>
        <a:bodyPr/>
        <a:lstStyle/>
        <a:p>
          <a:endParaRPr lang="en-US"/>
        </a:p>
      </dgm:t>
    </dgm:pt>
    <dgm:pt modelId="{DE52E9AC-30D8-4C8A-BB4B-FB9A51619ECB}" type="sibTrans" cxnId="{83AEA062-3C21-434B-83DA-FADBC57F89A9}">
      <dgm:prSet/>
      <dgm:spPr/>
      <dgm:t>
        <a:bodyPr/>
        <a:lstStyle/>
        <a:p>
          <a:endParaRPr lang="en-US"/>
        </a:p>
      </dgm:t>
    </dgm:pt>
    <dgm:pt modelId="{7B474E83-3074-4899-AE7F-3593A1877404}">
      <dgm:prSet phldrT="[Text]"/>
      <dgm:spPr>
        <a:ln>
          <a:solidFill>
            <a:schemeClr val="tx1"/>
          </a:solidFill>
        </a:ln>
      </dgm:spPr>
      <dgm:t>
        <a:bodyPr/>
        <a:lstStyle/>
        <a:p>
          <a:r>
            <a:rPr lang="en-US" dirty="0" smtClean="0"/>
            <a:t>Coordinate comment resolution with submitting organization</a:t>
          </a:r>
        </a:p>
      </dgm:t>
    </dgm:pt>
    <dgm:pt modelId="{36CA2330-28AC-406F-9D3B-501B6B9037DD}" type="parTrans" cxnId="{C04272BD-1AD6-44E9-89A4-DD54C7F59C38}">
      <dgm:prSet/>
      <dgm:spPr/>
      <dgm:t>
        <a:bodyPr/>
        <a:lstStyle/>
        <a:p>
          <a:endParaRPr lang="en-US"/>
        </a:p>
      </dgm:t>
    </dgm:pt>
    <dgm:pt modelId="{00F162E3-3096-413E-B8CE-3B63553DD1FC}" type="sibTrans" cxnId="{C04272BD-1AD6-44E9-89A4-DD54C7F59C38}">
      <dgm:prSet/>
      <dgm:spPr/>
      <dgm:t>
        <a:bodyPr/>
        <a:lstStyle/>
        <a:p>
          <a:endParaRPr lang="en-US"/>
        </a:p>
      </dgm:t>
    </dgm:pt>
    <dgm:pt modelId="{CD807F3E-7187-4123-9604-C9E8D17AC5AB}">
      <dgm:prSet phldrT="[Text]" custT="1"/>
      <dgm:spPr>
        <a:ln>
          <a:solidFill>
            <a:srgbClr val="33CCCC"/>
          </a:solidFill>
        </a:ln>
      </dgm:spPr>
      <dgm:t>
        <a:bodyPr/>
        <a:lstStyle/>
        <a:p>
          <a:r>
            <a:rPr lang="en-US" sz="1200" dirty="0" smtClean="0"/>
            <a:t>Database: Step 1</a:t>
          </a:r>
        </a:p>
      </dgm:t>
    </dgm:pt>
    <dgm:pt modelId="{ACBF5F88-CEAB-4B1A-A84E-C09B0F024666}" type="parTrans" cxnId="{D4D466D7-4564-4A94-B02A-2F3692D34131}">
      <dgm:prSet/>
      <dgm:spPr/>
      <dgm:t>
        <a:bodyPr/>
        <a:lstStyle/>
        <a:p>
          <a:endParaRPr lang="en-US"/>
        </a:p>
      </dgm:t>
    </dgm:pt>
    <dgm:pt modelId="{442B16B2-4EC5-4321-AF21-591AD965E36A}" type="sibTrans" cxnId="{D4D466D7-4564-4A94-B02A-2F3692D34131}">
      <dgm:prSet/>
      <dgm:spPr/>
      <dgm:t>
        <a:bodyPr/>
        <a:lstStyle/>
        <a:p>
          <a:endParaRPr lang="en-US"/>
        </a:p>
      </dgm:t>
    </dgm:pt>
    <dgm:pt modelId="{60447E89-FEE1-4DBF-8442-BDFA8D548101}">
      <dgm:prSet phldrT="[Text]"/>
      <dgm:spPr>
        <a:ln>
          <a:solidFill>
            <a:srgbClr val="33CCCC"/>
          </a:solidFill>
        </a:ln>
      </dgm:spPr>
      <dgm:t>
        <a:bodyPr/>
        <a:lstStyle/>
        <a:p>
          <a:r>
            <a:rPr lang="en-US" sz="1000" dirty="0" smtClean="0"/>
            <a:t>Adjudicated SRDR sent to NAVAIR 4.2 for data entry into DACIMs dataset</a:t>
          </a:r>
        </a:p>
      </dgm:t>
    </dgm:pt>
    <dgm:pt modelId="{8BB8FF18-43AB-43CA-8E7A-00ABE3C6C06D}" type="parTrans" cxnId="{79522729-70FE-4463-88ED-879A86B8390C}">
      <dgm:prSet/>
      <dgm:spPr/>
      <dgm:t>
        <a:bodyPr/>
        <a:lstStyle/>
        <a:p>
          <a:endParaRPr lang="en-US"/>
        </a:p>
      </dgm:t>
    </dgm:pt>
    <dgm:pt modelId="{C238F79E-7B2F-4FF0-A674-958FB5AE24C0}" type="sibTrans" cxnId="{79522729-70FE-4463-88ED-879A86B8390C}">
      <dgm:prSet/>
      <dgm:spPr/>
      <dgm:t>
        <a:bodyPr/>
        <a:lstStyle/>
        <a:p>
          <a:endParaRPr lang="en-US"/>
        </a:p>
      </dgm:t>
    </dgm:pt>
    <dgm:pt modelId="{C6EF16F9-6A9D-40F4-BB85-EB5D766B3D67}">
      <dgm:prSet phldrT="[Text]"/>
      <dgm:spPr>
        <a:ln>
          <a:solidFill>
            <a:srgbClr val="33CCCC"/>
          </a:solidFill>
        </a:ln>
      </dgm:spPr>
      <dgm:t>
        <a:bodyPr/>
        <a:lstStyle/>
        <a:p>
          <a:r>
            <a:rPr lang="en-US" sz="1000" dirty="0" smtClean="0"/>
            <a:t>Note: Future database(s) will be hosted via CADE</a:t>
          </a:r>
        </a:p>
      </dgm:t>
    </dgm:pt>
    <dgm:pt modelId="{F59F1313-D13E-43A5-9858-3054ED60ACC5}" type="parTrans" cxnId="{CAF1553E-6916-4E44-9878-7730DD0E4A01}">
      <dgm:prSet/>
      <dgm:spPr/>
      <dgm:t>
        <a:bodyPr/>
        <a:lstStyle/>
        <a:p>
          <a:endParaRPr lang="en-US"/>
        </a:p>
      </dgm:t>
    </dgm:pt>
    <dgm:pt modelId="{0313AEFC-233F-4D94-8C42-1A80B472BB4D}" type="sibTrans" cxnId="{CAF1553E-6916-4E44-9878-7730DD0E4A01}">
      <dgm:prSet/>
      <dgm:spPr/>
      <dgm:t>
        <a:bodyPr/>
        <a:lstStyle/>
        <a:p>
          <a:endParaRPr lang="en-US"/>
        </a:p>
      </dgm:t>
    </dgm:pt>
    <dgm:pt modelId="{A069A187-983A-4A01-8263-EC69AEE70800}" type="pres">
      <dgm:prSet presAssocID="{9FA7AB6E-6F09-41DE-AB3C-6B4279A11659}" presName="CompostProcess" presStyleCnt="0">
        <dgm:presLayoutVars>
          <dgm:dir/>
          <dgm:resizeHandles val="exact"/>
        </dgm:presLayoutVars>
      </dgm:prSet>
      <dgm:spPr/>
      <dgm:t>
        <a:bodyPr/>
        <a:lstStyle/>
        <a:p>
          <a:endParaRPr lang="en-US"/>
        </a:p>
      </dgm:t>
    </dgm:pt>
    <dgm:pt modelId="{F700C40A-2A4F-425B-B4BB-EC2A3C69FE6A}" type="pres">
      <dgm:prSet presAssocID="{9FA7AB6E-6F09-41DE-AB3C-6B4279A11659}" presName="arrow" presStyleLbl="bgShp" presStyleIdx="0" presStyleCnt="1" custScaleX="117647" custScaleY="78870" custLinFactNeighborY="-10283"/>
      <dgm:spPr>
        <a:gradFill flip="none" rotWithShape="0">
          <a:gsLst>
            <a:gs pos="0">
              <a:srgbClr val="33CCCC"/>
            </a:gs>
            <a:gs pos="50000">
              <a:schemeClr val="bg1">
                <a:lumMod val="95000"/>
              </a:schemeClr>
            </a:gs>
            <a:gs pos="100000">
              <a:schemeClr val="bg2">
                <a:lumMod val="75000"/>
              </a:schemeClr>
            </a:gs>
          </a:gsLst>
          <a:path path="circle">
            <a:fillToRect r="100000" b="100000"/>
          </a:path>
          <a:tileRect l="-100000" t="-100000"/>
        </a:gradFill>
        <a:ln w="28575">
          <a:noFill/>
        </a:ln>
      </dgm:spPr>
      <dgm:t>
        <a:bodyPr/>
        <a:lstStyle/>
        <a:p>
          <a:endParaRPr lang="en-US"/>
        </a:p>
      </dgm:t>
    </dgm:pt>
    <dgm:pt modelId="{458E9A8A-01B0-470B-A308-9753B58A7832}" type="pres">
      <dgm:prSet presAssocID="{9FA7AB6E-6F09-41DE-AB3C-6B4279A11659}" presName="linearProcess" presStyleCnt="0"/>
      <dgm:spPr/>
    </dgm:pt>
    <dgm:pt modelId="{CCC5D04C-372E-4B5D-973B-778B5601C042}" type="pres">
      <dgm:prSet presAssocID="{74E2F80F-D8A4-435F-9F92-7AD60212D964}" presName="textNode" presStyleLbl="node1" presStyleIdx="0" presStyleCnt="6" custLinFactNeighborY="-17344">
        <dgm:presLayoutVars>
          <dgm:bulletEnabled val="1"/>
        </dgm:presLayoutVars>
      </dgm:prSet>
      <dgm:spPr/>
      <dgm:t>
        <a:bodyPr/>
        <a:lstStyle/>
        <a:p>
          <a:endParaRPr lang="en-US"/>
        </a:p>
      </dgm:t>
    </dgm:pt>
    <dgm:pt modelId="{7516CCD2-FB59-4F07-80F5-AA4E43CD60C3}" type="pres">
      <dgm:prSet presAssocID="{2F4A6511-E9FF-40CC-8269-FC2AB331B5BA}" presName="sibTrans" presStyleCnt="0"/>
      <dgm:spPr/>
    </dgm:pt>
    <dgm:pt modelId="{DFB6A656-050D-4D09-A4B2-1C0B8431DA4C}" type="pres">
      <dgm:prSet presAssocID="{88963F88-137A-4505-80E9-08C0A1B652DA}" presName="textNode" presStyleLbl="node1" presStyleIdx="1" presStyleCnt="6" custLinFactNeighborY="-17344">
        <dgm:presLayoutVars>
          <dgm:bulletEnabled val="1"/>
        </dgm:presLayoutVars>
      </dgm:prSet>
      <dgm:spPr/>
      <dgm:t>
        <a:bodyPr/>
        <a:lstStyle/>
        <a:p>
          <a:endParaRPr lang="en-US"/>
        </a:p>
      </dgm:t>
    </dgm:pt>
    <dgm:pt modelId="{63F7A200-34E8-40A5-9C06-9FB17E400E5F}" type="pres">
      <dgm:prSet presAssocID="{BC91BD74-F35C-4B78-9096-D44FA2C1354A}" presName="sibTrans" presStyleCnt="0"/>
      <dgm:spPr/>
    </dgm:pt>
    <dgm:pt modelId="{79ECFFD3-67A7-4AEF-A068-8350E546F6F5}" type="pres">
      <dgm:prSet presAssocID="{0F012602-955E-44D6-BF4B-2D3649607AAC}" presName="textNode" presStyleLbl="node1" presStyleIdx="2" presStyleCnt="6" custLinFactNeighborY="-17344">
        <dgm:presLayoutVars>
          <dgm:bulletEnabled val="1"/>
        </dgm:presLayoutVars>
      </dgm:prSet>
      <dgm:spPr/>
      <dgm:t>
        <a:bodyPr/>
        <a:lstStyle/>
        <a:p>
          <a:endParaRPr lang="en-US"/>
        </a:p>
      </dgm:t>
    </dgm:pt>
    <dgm:pt modelId="{BB34ABF0-118B-44D8-9CF6-B4BD1BD0BDFB}" type="pres">
      <dgm:prSet presAssocID="{27C0C3E1-8A16-430D-9774-D12F8F9D76E2}" presName="sibTrans" presStyleCnt="0"/>
      <dgm:spPr/>
    </dgm:pt>
    <dgm:pt modelId="{D1D9179D-0A4D-4778-A930-6FE9CC5D4DDD}" type="pres">
      <dgm:prSet presAssocID="{04B2685F-194B-4FD9-AE99-8043DCFDA773}" presName="textNode" presStyleLbl="node1" presStyleIdx="3" presStyleCnt="6" custLinFactNeighborY="-17344">
        <dgm:presLayoutVars>
          <dgm:bulletEnabled val="1"/>
        </dgm:presLayoutVars>
      </dgm:prSet>
      <dgm:spPr/>
      <dgm:t>
        <a:bodyPr/>
        <a:lstStyle/>
        <a:p>
          <a:endParaRPr lang="en-US"/>
        </a:p>
      </dgm:t>
    </dgm:pt>
    <dgm:pt modelId="{3B3995E0-C974-444A-A804-48E60CC854A7}" type="pres">
      <dgm:prSet presAssocID="{73EF548F-B06D-411D-8061-DD2790148425}" presName="sibTrans" presStyleCnt="0"/>
      <dgm:spPr/>
    </dgm:pt>
    <dgm:pt modelId="{33E5CD7B-1588-4EAD-99F2-98FB1DCDA47F}" type="pres">
      <dgm:prSet presAssocID="{7C67C508-53BB-4912-98D3-A655CA628DF7}" presName="textNode" presStyleLbl="node1" presStyleIdx="4" presStyleCnt="6" custLinFactNeighborY="-17344">
        <dgm:presLayoutVars>
          <dgm:bulletEnabled val="1"/>
        </dgm:presLayoutVars>
      </dgm:prSet>
      <dgm:spPr/>
      <dgm:t>
        <a:bodyPr/>
        <a:lstStyle/>
        <a:p>
          <a:endParaRPr lang="en-US"/>
        </a:p>
      </dgm:t>
    </dgm:pt>
    <dgm:pt modelId="{FD432BD2-523C-4219-801D-394AE168228E}" type="pres">
      <dgm:prSet presAssocID="{36E7D9AC-88DD-448F-9C45-44A01E9ED78B}" presName="sibTrans" presStyleCnt="0"/>
      <dgm:spPr/>
    </dgm:pt>
    <dgm:pt modelId="{F027E785-6AC3-4079-B80C-C4E0AACC4F4E}" type="pres">
      <dgm:prSet presAssocID="{CD807F3E-7187-4123-9604-C9E8D17AC5AB}" presName="textNode" presStyleLbl="node1" presStyleIdx="5" presStyleCnt="6" custLinFactNeighborY="-17344">
        <dgm:presLayoutVars>
          <dgm:bulletEnabled val="1"/>
        </dgm:presLayoutVars>
      </dgm:prSet>
      <dgm:spPr/>
      <dgm:t>
        <a:bodyPr/>
        <a:lstStyle/>
        <a:p>
          <a:endParaRPr lang="en-US"/>
        </a:p>
      </dgm:t>
    </dgm:pt>
  </dgm:ptLst>
  <dgm:cxnLst>
    <dgm:cxn modelId="{BC0D4C84-96A4-4A9C-9ACE-ABE1B9E151F1}" srcId="{0F012602-955E-44D6-BF4B-2D3649607AAC}" destId="{ED6AC4E1-89AC-48FA-83FE-73844BDE804B}" srcOrd="0" destOrd="0" parTransId="{2C351029-ADC2-49B4-8B8C-21CA3D524A76}" sibTransId="{0CF9B6D4-BB8C-45EF-B7ED-242B36F2D45C}"/>
    <dgm:cxn modelId="{77937229-BCB7-4796-A199-6E93CBC157E0}" srcId="{04B2685F-194B-4FD9-AE99-8043DCFDA773}" destId="{66D9E2C8-EC11-4441-A853-3342366705EE}" srcOrd="0" destOrd="0" parTransId="{A88408E6-ABF1-4732-98B7-C520D5A2D952}" sibTransId="{CBAC1F8E-9677-49DA-B8DE-254438FAA587}"/>
    <dgm:cxn modelId="{EBAFBA02-2A2D-4E1C-B6A9-F1481A0678D8}" type="presOf" srcId="{C6EF16F9-6A9D-40F4-BB85-EB5D766B3D67}" destId="{F027E785-6AC3-4079-B80C-C4E0AACC4F4E}" srcOrd="0" destOrd="2" presId="urn:microsoft.com/office/officeart/2005/8/layout/hProcess9"/>
    <dgm:cxn modelId="{57E4A756-2E46-48FE-B427-455839E15A66}" type="presOf" srcId="{88963F88-137A-4505-80E9-08C0A1B652DA}" destId="{DFB6A656-050D-4D09-A4B2-1C0B8431DA4C}" srcOrd="0" destOrd="0" presId="urn:microsoft.com/office/officeart/2005/8/layout/hProcess9"/>
    <dgm:cxn modelId="{9D2D8138-3B8F-4B2A-8DA8-158AF051885D}" type="presOf" srcId="{7B474E83-3074-4899-AE7F-3593A1877404}" destId="{33E5CD7B-1588-4EAD-99F2-98FB1DCDA47F}" srcOrd="0" destOrd="2" presId="urn:microsoft.com/office/officeart/2005/8/layout/hProcess9"/>
    <dgm:cxn modelId="{CE5D0ACB-7B1E-4B71-9C4D-AC4126C4BF63}" type="presOf" srcId="{74E2F80F-D8A4-435F-9F92-7AD60212D964}" destId="{CCC5D04C-372E-4B5D-973B-778B5601C042}" srcOrd="0" destOrd="0" presId="urn:microsoft.com/office/officeart/2005/8/layout/hProcess9"/>
    <dgm:cxn modelId="{15D33E28-FB1B-4653-BB9E-D581A27487D0}" type="presOf" srcId="{CD807F3E-7187-4123-9604-C9E8D17AC5AB}" destId="{F027E785-6AC3-4079-B80C-C4E0AACC4F4E}" srcOrd="0" destOrd="0" presId="urn:microsoft.com/office/officeart/2005/8/layout/hProcess9"/>
    <dgm:cxn modelId="{86EA5A19-3A2F-42B8-BEC1-B7A61790C103}" type="presOf" srcId="{66D9E2C8-EC11-4441-A853-3342366705EE}" destId="{D1D9179D-0A4D-4778-A930-6FE9CC5D4DDD}" srcOrd="0" destOrd="1" presId="urn:microsoft.com/office/officeart/2005/8/layout/hProcess9"/>
    <dgm:cxn modelId="{BCCCEA1B-5B50-47B1-95CE-9D0104999855}" type="presOf" srcId="{0E46EF94-8DCD-4E9C-817E-D1EC5EAAA965}" destId="{33E5CD7B-1588-4EAD-99F2-98FB1DCDA47F}" srcOrd="0" destOrd="1" presId="urn:microsoft.com/office/officeart/2005/8/layout/hProcess9"/>
    <dgm:cxn modelId="{C04272BD-1AD6-44E9-89A4-DD54C7F59C38}" srcId="{7C67C508-53BB-4912-98D3-A655CA628DF7}" destId="{7B474E83-3074-4899-AE7F-3593A1877404}" srcOrd="1" destOrd="0" parTransId="{36CA2330-28AC-406F-9D3B-501B6B9037DD}" sibTransId="{00F162E3-3096-413E-B8CE-3B63553DD1FC}"/>
    <dgm:cxn modelId="{D319F261-EF9D-46EA-9887-7A2A8E28FAB4}" type="presOf" srcId="{7E4EAF9B-C30B-4C14-8643-0D7901E6D546}" destId="{CCC5D04C-372E-4B5D-973B-778B5601C042}" srcOrd="0" destOrd="1" presId="urn:microsoft.com/office/officeart/2005/8/layout/hProcess9"/>
    <dgm:cxn modelId="{A21E1050-3AC4-492D-A047-C40CC03A0527}" type="presOf" srcId="{60447E89-FEE1-4DBF-8442-BDFA8D548101}" destId="{F027E785-6AC3-4079-B80C-C4E0AACC4F4E}" srcOrd="0" destOrd="1" presId="urn:microsoft.com/office/officeart/2005/8/layout/hProcess9"/>
    <dgm:cxn modelId="{2B94A28C-D799-4ED2-B638-F4742A6E1085}" srcId="{9FA7AB6E-6F09-41DE-AB3C-6B4279A11659}" destId="{88963F88-137A-4505-80E9-08C0A1B652DA}" srcOrd="1" destOrd="0" parTransId="{340C2C85-F39F-4AB8-B66A-F68225C7AE98}" sibTransId="{BC91BD74-F35C-4B78-9096-D44FA2C1354A}"/>
    <dgm:cxn modelId="{36485A3A-B548-4A6D-9D1C-4C1BC39010B1}" srcId="{9FA7AB6E-6F09-41DE-AB3C-6B4279A11659}" destId="{74E2F80F-D8A4-435F-9F92-7AD60212D964}" srcOrd="0" destOrd="0" parTransId="{8B22A0AA-BB90-47C0-B423-C2382899672C}" sibTransId="{2F4A6511-E9FF-40CC-8269-FC2AB331B5BA}"/>
    <dgm:cxn modelId="{7D66B186-25AD-4526-B8F0-D7DB9D72E679}" type="presOf" srcId="{9FA7AB6E-6F09-41DE-AB3C-6B4279A11659}" destId="{A069A187-983A-4A01-8263-EC69AEE70800}" srcOrd="0" destOrd="0" presId="urn:microsoft.com/office/officeart/2005/8/layout/hProcess9"/>
    <dgm:cxn modelId="{79522729-70FE-4463-88ED-879A86B8390C}" srcId="{CD807F3E-7187-4123-9604-C9E8D17AC5AB}" destId="{60447E89-FEE1-4DBF-8442-BDFA8D548101}" srcOrd="0" destOrd="0" parTransId="{8BB8FF18-43AB-43CA-8E7A-00ABE3C6C06D}" sibTransId="{C238F79E-7B2F-4FF0-A674-958FB5AE24C0}"/>
    <dgm:cxn modelId="{CAF1553E-6916-4E44-9878-7730DD0E4A01}" srcId="{CD807F3E-7187-4123-9604-C9E8D17AC5AB}" destId="{C6EF16F9-6A9D-40F4-BB85-EB5D766B3D67}" srcOrd="1" destOrd="0" parTransId="{F59F1313-D13E-43A5-9858-3054ED60ACC5}" sibTransId="{0313AEFC-233F-4D94-8C42-1A80B472BB4D}"/>
    <dgm:cxn modelId="{EEEA76C5-D185-46B8-B51B-30FEEF63AD1B}" type="presOf" srcId="{ED6AC4E1-89AC-48FA-83FE-73844BDE804B}" destId="{79ECFFD3-67A7-4AEF-A068-8350E546F6F5}" srcOrd="0" destOrd="1" presId="urn:microsoft.com/office/officeart/2005/8/layout/hProcess9"/>
    <dgm:cxn modelId="{83AEA062-3C21-434B-83DA-FADBC57F89A9}" srcId="{7C67C508-53BB-4912-98D3-A655CA628DF7}" destId="{0E46EF94-8DCD-4E9C-817E-D1EC5EAAA965}" srcOrd="0" destOrd="0" parTransId="{BC6E27AB-4413-4F76-B72C-9C105D326C69}" sibTransId="{DE52E9AC-30D8-4C8A-BB4B-FB9A51619ECB}"/>
    <dgm:cxn modelId="{3E482D34-C9B6-4C31-955E-53A217D5F9E5}" type="presOf" srcId="{97A66F02-0AB2-4CDB-A7B6-D23131E4A400}" destId="{DFB6A656-050D-4D09-A4B2-1C0B8431DA4C}" srcOrd="0" destOrd="1" presId="urn:microsoft.com/office/officeart/2005/8/layout/hProcess9"/>
    <dgm:cxn modelId="{109B80FB-20C6-4ECF-8A98-ED61208E12AA}" type="presOf" srcId="{0F012602-955E-44D6-BF4B-2D3649607AAC}" destId="{79ECFFD3-67A7-4AEF-A068-8350E546F6F5}" srcOrd="0" destOrd="0" presId="urn:microsoft.com/office/officeart/2005/8/layout/hProcess9"/>
    <dgm:cxn modelId="{72F4E647-E975-421F-A5F1-87E732BFA4CF}" srcId="{9FA7AB6E-6F09-41DE-AB3C-6B4279A11659}" destId="{7C67C508-53BB-4912-98D3-A655CA628DF7}" srcOrd="4" destOrd="0" parTransId="{A3C8F275-F505-4246-A062-0F9A7B78E94C}" sibTransId="{36E7D9AC-88DD-448F-9C45-44A01E9ED78B}"/>
    <dgm:cxn modelId="{CD7A3975-B0C5-4C1E-8E67-26BD1E95BB94}" srcId="{74E2F80F-D8A4-435F-9F92-7AD60212D964}" destId="{7E4EAF9B-C30B-4C14-8643-0D7901E6D546}" srcOrd="0" destOrd="0" parTransId="{FC0779C4-574F-4145-8480-378ADB439F86}" sibTransId="{4419B3ED-3B5E-4B03-B93F-7F7D03FED79E}"/>
    <dgm:cxn modelId="{0040EC54-FCBC-453A-8076-91D4CB77F3EA}" srcId="{88963F88-137A-4505-80E9-08C0A1B652DA}" destId="{97A66F02-0AB2-4CDB-A7B6-D23131E4A400}" srcOrd="0" destOrd="0" parTransId="{9C1B49AF-387C-4E15-A7A0-EBC69C32EA1B}" sibTransId="{FB0735AC-939A-45CE-BEE7-787D8256451C}"/>
    <dgm:cxn modelId="{93A6E8E6-F533-45BB-B1EF-24D6F59443C5}" srcId="{9FA7AB6E-6F09-41DE-AB3C-6B4279A11659}" destId="{04B2685F-194B-4FD9-AE99-8043DCFDA773}" srcOrd="3" destOrd="0" parTransId="{8FCFAC44-F49C-44E3-A705-8D441631556C}" sibTransId="{73EF548F-B06D-411D-8061-DD2790148425}"/>
    <dgm:cxn modelId="{95731AB5-0D1A-4E7C-9479-50B916F4FC87}" type="presOf" srcId="{04B2685F-194B-4FD9-AE99-8043DCFDA773}" destId="{D1D9179D-0A4D-4778-A930-6FE9CC5D4DDD}" srcOrd="0" destOrd="0" presId="urn:microsoft.com/office/officeart/2005/8/layout/hProcess9"/>
    <dgm:cxn modelId="{B6BE51E0-4F8C-4D03-8619-F73FC431704D}" type="presOf" srcId="{7C67C508-53BB-4912-98D3-A655CA628DF7}" destId="{33E5CD7B-1588-4EAD-99F2-98FB1DCDA47F}" srcOrd="0" destOrd="0" presId="urn:microsoft.com/office/officeart/2005/8/layout/hProcess9"/>
    <dgm:cxn modelId="{F3DF1D1F-BD28-4009-BD8D-09A0265B339D}" srcId="{9FA7AB6E-6F09-41DE-AB3C-6B4279A11659}" destId="{0F012602-955E-44D6-BF4B-2D3649607AAC}" srcOrd="2" destOrd="0" parTransId="{C4F2FCC4-D399-4405-BC4C-5A9912172A55}" sibTransId="{27C0C3E1-8A16-430D-9774-D12F8F9D76E2}"/>
    <dgm:cxn modelId="{D4D466D7-4564-4A94-B02A-2F3692D34131}" srcId="{9FA7AB6E-6F09-41DE-AB3C-6B4279A11659}" destId="{CD807F3E-7187-4123-9604-C9E8D17AC5AB}" srcOrd="5" destOrd="0" parTransId="{ACBF5F88-CEAB-4B1A-A84E-C09B0F024666}" sibTransId="{442B16B2-4EC5-4321-AF21-591AD965E36A}"/>
    <dgm:cxn modelId="{3153B750-2B55-48B2-A780-ADE8FCEEEFC3}" type="presParOf" srcId="{A069A187-983A-4A01-8263-EC69AEE70800}" destId="{F700C40A-2A4F-425B-B4BB-EC2A3C69FE6A}" srcOrd="0" destOrd="0" presId="urn:microsoft.com/office/officeart/2005/8/layout/hProcess9"/>
    <dgm:cxn modelId="{7CC0CF14-7765-49A7-A02C-04CC0F2D734A}" type="presParOf" srcId="{A069A187-983A-4A01-8263-EC69AEE70800}" destId="{458E9A8A-01B0-470B-A308-9753B58A7832}" srcOrd="1" destOrd="0" presId="urn:microsoft.com/office/officeart/2005/8/layout/hProcess9"/>
    <dgm:cxn modelId="{D5E00615-D2FA-4FE1-9735-34BA36FBF0DD}" type="presParOf" srcId="{458E9A8A-01B0-470B-A308-9753B58A7832}" destId="{CCC5D04C-372E-4B5D-973B-778B5601C042}" srcOrd="0" destOrd="0" presId="urn:microsoft.com/office/officeart/2005/8/layout/hProcess9"/>
    <dgm:cxn modelId="{ED52914F-4C44-43E8-B4A1-377E8A8A6C23}" type="presParOf" srcId="{458E9A8A-01B0-470B-A308-9753B58A7832}" destId="{7516CCD2-FB59-4F07-80F5-AA4E43CD60C3}" srcOrd="1" destOrd="0" presId="urn:microsoft.com/office/officeart/2005/8/layout/hProcess9"/>
    <dgm:cxn modelId="{C673ECDA-2E34-446E-BD07-5F28D17BB182}" type="presParOf" srcId="{458E9A8A-01B0-470B-A308-9753B58A7832}" destId="{DFB6A656-050D-4D09-A4B2-1C0B8431DA4C}" srcOrd="2" destOrd="0" presId="urn:microsoft.com/office/officeart/2005/8/layout/hProcess9"/>
    <dgm:cxn modelId="{90111597-DD44-4E8D-A39D-EEBAB4A87349}" type="presParOf" srcId="{458E9A8A-01B0-470B-A308-9753B58A7832}" destId="{63F7A200-34E8-40A5-9C06-9FB17E400E5F}" srcOrd="3" destOrd="0" presId="urn:microsoft.com/office/officeart/2005/8/layout/hProcess9"/>
    <dgm:cxn modelId="{A79F66D8-A916-44C8-8E48-CB8B76191FC4}" type="presParOf" srcId="{458E9A8A-01B0-470B-A308-9753B58A7832}" destId="{79ECFFD3-67A7-4AEF-A068-8350E546F6F5}" srcOrd="4" destOrd="0" presId="urn:microsoft.com/office/officeart/2005/8/layout/hProcess9"/>
    <dgm:cxn modelId="{53F8B05F-1323-4BEF-8CA5-ECEF0A34C951}" type="presParOf" srcId="{458E9A8A-01B0-470B-A308-9753B58A7832}" destId="{BB34ABF0-118B-44D8-9CF6-B4BD1BD0BDFB}" srcOrd="5" destOrd="0" presId="urn:microsoft.com/office/officeart/2005/8/layout/hProcess9"/>
    <dgm:cxn modelId="{48940919-8702-4DA6-9657-EA77C88E3F39}" type="presParOf" srcId="{458E9A8A-01B0-470B-A308-9753B58A7832}" destId="{D1D9179D-0A4D-4778-A930-6FE9CC5D4DDD}" srcOrd="6" destOrd="0" presId="urn:microsoft.com/office/officeart/2005/8/layout/hProcess9"/>
    <dgm:cxn modelId="{072D7779-0051-4569-8DD1-C47CDDA29903}" type="presParOf" srcId="{458E9A8A-01B0-470B-A308-9753B58A7832}" destId="{3B3995E0-C974-444A-A804-48E60CC854A7}" srcOrd="7" destOrd="0" presId="urn:microsoft.com/office/officeart/2005/8/layout/hProcess9"/>
    <dgm:cxn modelId="{42FB021F-3591-40BA-9E0E-E49686C8A9CB}" type="presParOf" srcId="{458E9A8A-01B0-470B-A308-9753B58A7832}" destId="{33E5CD7B-1588-4EAD-99F2-98FB1DCDA47F}" srcOrd="8" destOrd="0" presId="urn:microsoft.com/office/officeart/2005/8/layout/hProcess9"/>
    <dgm:cxn modelId="{7D53B180-5239-41A9-9CC4-A356C8088A8F}" type="presParOf" srcId="{458E9A8A-01B0-470B-A308-9753B58A7832}" destId="{FD432BD2-523C-4219-801D-394AE168228E}" srcOrd="9" destOrd="0" presId="urn:microsoft.com/office/officeart/2005/8/layout/hProcess9"/>
    <dgm:cxn modelId="{E9C996A3-FF76-49B4-A4E7-9C511C900063}" type="presParOf" srcId="{458E9A8A-01B0-470B-A308-9753B58A7832}" destId="{F027E785-6AC3-4079-B80C-C4E0AACC4F4E}" srcOrd="10"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00C40A-2A4F-425B-B4BB-EC2A3C69FE6A}">
      <dsp:nvSpPr>
        <dsp:cNvPr id="0" name=""/>
        <dsp:cNvSpPr/>
      </dsp:nvSpPr>
      <dsp:spPr>
        <a:xfrm>
          <a:off x="2" y="12391"/>
          <a:ext cx="8890099" cy="3465705"/>
        </a:xfrm>
        <a:prstGeom prst="rightArrow">
          <a:avLst/>
        </a:prstGeom>
        <a:gradFill flip="none" rotWithShape="0">
          <a:gsLst>
            <a:gs pos="0">
              <a:srgbClr val="33CCCC"/>
            </a:gs>
            <a:gs pos="50000">
              <a:schemeClr val="bg1">
                <a:lumMod val="95000"/>
              </a:schemeClr>
            </a:gs>
            <a:gs pos="100000">
              <a:schemeClr val="bg2">
                <a:lumMod val="75000"/>
              </a:schemeClr>
            </a:gs>
          </a:gsLst>
          <a:path path="circle">
            <a:fillToRect r="100000" b="100000"/>
          </a:path>
          <a:tileRect l="-100000" t="-100000"/>
        </a:gradFill>
        <a:ln w="28575">
          <a:noFill/>
        </a:ln>
        <a:effectLst/>
      </dsp:spPr>
      <dsp:style>
        <a:lnRef idx="0">
          <a:scrgbClr r="0" g="0" b="0"/>
        </a:lnRef>
        <a:fillRef idx="1">
          <a:scrgbClr r="0" g="0" b="0"/>
        </a:fillRef>
        <a:effectRef idx="0">
          <a:scrgbClr r="0" g="0" b="0"/>
        </a:effectRef>
        <a:fontRef idx="minor"/>
      </dsp:style>
    </dsp:sp>
    <dsp:sp modelId="{CCC5D04C-372E-4B5D-973B-778B5601C042}">
      <dsp:nvSpPr>
        <dsp:cNvPr id="0" name=""/>
        <dsp:cNvSpPr/>
      </dsp:nvSpPr>
      <dsp:spPr>
        <a:xfrm>
          <a:off x="2441" y="1013407"/>
          <a:ext cx="1421635" cy="1757680"/>
        </a:xfrm>
        <a:prstGeom prst="roundRect">
          <a:avLst/>
        </a:prstGeom>
        <a:solidFill>
          <a:schemeClr val="lt1">
            <a:hueOff val="0"/>
            <a:satOff val="0"/>
            <a:lumOff val="0"/>
            <a:alpha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n-US" sz="1400" kern="1200" dirty="0" smtClean="0"/>
            <a:t>DCARC: Step 1</a:t>
          </a:r>
          <a:endParaRPr lang="en-US" sz="1400" kern="1200" dirty="0"/>
        </a:p>
        <a:p>
          <a:pPr marL="57150" lvl="1" indent="-57150" algn="l" defTabSz="488950">
            <a:lnSpc>
              <a:spcPct val="90000"/>
            </a:lnSpc>
            <a:spcBef>
              <a:spcPct val="0"/>
            </a:spcBef>
            <a:spcAft>
              <a:spcPct val="15000"/>
            </a:spcAft>
            <a:buChar char="••"/>
          </a:pPr>
          <a:r>
            <a:rPr lang="en-US" sz="1100" kern="1200" dirty="0" smtClean="0"/>
            <a:t>SRDR status list sent to SURF Team Coordinator</a:t>
          </a:r>
          <a:endParaRPr lang="en-US" sz="1100" kern="1200" dirty="0"/>
        </a:p>
      </dsp:txBody>
      <dsp:txXfrm>
        <a:off x="71840" y="1082806"/>
        <a:ext cx="1282837" cy="1618882"/>
      </dsp:txXfrm>
    </dsp:sp>
    <dsp:sp modelId="{DFB6A656-050D-4D09-A4B2-1C0B8431DA4C}">
      <dsp:nvSpPr>
        <dsp:cNvPr id="0" name=""/>
        <dsp:cNvSpPr/>
      </dsp:nvSpPr>
      <dsp:spPr>
        <a:xfrm>
          <a:off x="1495158" y="1013407"/>
          <a:ext cx="1421635" cy="1757680"/>
        </a:xfrm>
        <a:prstGeom prst="roundRect">
          <a:avLst/>
        </a:prstGeom>
        <a:solidFill>
          <a:schemeClr val="lt1">
            <a:hueOff val="0"/>
            <a:satOff val="0"/>
            <a:lumOff val="0"/>
            <a:alphaOff val="0"/>
          </a:schemeClr>
        </a:solidFill>
        <a:ln w="12700" cap="flat" cmpd="sng" algn="ctr">
          <a:solidFill>
            <a:schemeClr val="bg1">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n-US" sz="1400" kern="1200" dirty="0" smtClean="0"/>
            <a:t>SURF: Step 1</a:t>
          </a:r>
        </a:p>
        <a:p>
          <a:pPr marL="57150" lvl="1" indent="-57150" algn="l" defTabSz="488950">
            <a:lnSpc>
              <a:spcPct val="90000"/>
            </a:lnSpc>
            <a:spcBef>
              <a:spcPct val="0"/>
            </a:spcBef>
            <a:spcAft>
              <a:spcPct val="15000"/>
            </a:spcAft>
            <a:buChar char="••"/>
          </a:pPr>
          <a:r>
            <a:rPr lang="en-US" sz="1100" kern="1200" dirty="0" smtClean="0"/>
            <a:t>SRDR status list distributed to Primary and Secondary POCs</a:t>
          </a:r>
        </a:p>
      </dsp:txBody>
      <dsp:txXfrm>
        <a:off x="1564557" y="1082806"/>
        <a:ext cx="1282837" cy="1618882"/>
      </dsp:txXfrm>
    </dsp:sp>
    <dsp:sp modelId="{79ECFFD3-67A7-4AEF-A068-8350E546F6F5}">
      <dsp:nvSpPr>
        <dsp:cNvPr id="0" name=""/>
        <dsp:cNvSpPr/>
      </dsp:nvSpPr>
      <dsp:spPr>
        <a:xfrm>
          <a:off x="2987875" y="1013407"/>
          <a:ext cx="1421635" cy="1757680"/>
        </a:xfrm>
        <a:prstGeom prst="roundRect">
          <a:avLst/>
        </a:prstGeom>
        <a:solidFill>
          <a:schemeClr val="lt1">
            <a:hueOff val="0"/>
            <a:satOff val="0"/>
            <a:lumOff val="0"/>
            <a:alphaOff val="0"/>
          </a:schemeClr>
        </a:solidFill>
        <a:ln w="12700" cap="flat" cmpd="sng" algn="ctr">
          <a:solidFill>
            <a:schemeClr val="bg1">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n-US" sz="1400" kern="1200" dirty="0" smtClean="0"/>
            <a:t>SURF: Step 2</a:t>
          </a:r>
        </a:p>
        <a:p>
          <a:pPr marL="57150" lvl="1" indent="-57150" algn="l" defTabSz="488950">
            <a:lnSpc>
              <a:spcPct val="90000"/>
            </a:lnSpc>
            <a:spcBef>
              <a:spcPct val="0"/>
            </a:spcBef>
            <a:spcAft>
              <a:spcPct val="15000"/>
            </a:spcAft>
            <a:buChar char="••"/>
          </a:pPr>
          <a:r>
            <a:rPr lang="en-US" sz="1100" kern="1200" dirty="0" smtClean="0"/>
            <a:t>Conduct V&amp;V reviews by populating MS Excel question template</a:t>
          </a:r>
        </a:p>
      </dsp:txBody>
      <dsp:txXfrm>
        <a:off x="3057274" y="1082806"/>
        <a:ext cx="1282837" cy="1618882"/>
      </dsp:txXfrm>
    </dsp:sp>
    <dsp:sp modelId="{D1D9179D-0A4D-4778-A930-6FE9CC5D4DDD}">
      <dsp:nvSpPr>
        <dsp:cNvPr id="0" name=""/>
        <dsp:cNvSpPr/>
      </dsp:nvSpPr>
      <dsp:spPr>
        <a:xfrm>
          <a:off x="4480592" y="1013407"/>
          <a:ext cx="1421635" cy="1757680"/>
        </a:xfrm>
        <a:prstGeom prst="roundRect">
          <a:avLst/>
        </a:prstGeom>
        <a:solidFill>
          <a:schemeClr val="lt1">
            <a:hueOff val="0"/>
            <a:satOff val="0"/>
            <a:lumOff val="0"/>
            <a:alphaOff val="0"/>
          </a:schemeClr>
        </a:solidFill>
        <a:ln w="12700" cap="flat" cmpd="sng" algn="ctr">
          <a:solidFill>
            <a:schemeClr val="bg1">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n-US" sz="1400" kern="1200" dirty="0" smtClean="0"/>
            <a:t>SURF: Step 3</a:t>
          </a:r>
        </a:p>
        <a:p>
          <a:pPr marL="57150" lvl="1" indent="-57150" algn="l" defTabSz="488950">
            <a:lnSpc>
              <a:spcPct val="90000"/>
            </a:lnSpc>
            <a:spcBef>
              <a:spcPct val="0"/>
            </a:spcBef>
            <a:spcAft>
              <a:spcPct val="15000"/>
            </a:spcAft>
            <a:buChar char="••"/>
          </a:pPr>
          <a:r>
            <a:rPr lang="en-US" sz="1100" kern="1200" dirty="0" smtClean="0"/>
            <a:t>Provide completed V&amp;V question templates back to DCARC</a:t>
          </a:r>
        </a:p>
      </dsp:txBody>
      <dsp:txXfrm>
        <a:off x="4549991" y="1082806"/>
        <a:ext cx="1282837" cy="1618882"/>
      </dsp:txXfrm>
    </dsp:sp>
    <dsp:sp modelId="{33E5CD7B-1588-4EAD-99F2-98FB1DCDA47F}">
      <dsp:nvSpPr>
        <dsp:cNvPr id="0" name=""/>
        <dsp:cNvSpPr/>
      </dsp:nvSpPr>
      <dsp:spPr>
        <a:xfrm>
          <a:off x="5973309" y="1013407"/>
          <a:ext cx="1421635" cy="1757680"/>
        </a:xfrm>
        <a:prstGeom prst="roundRect">
          <a:avLst/>
        </a:prstGeom>
        <a:solidFill>
          <a:schemeClr val="lt1">
            <a:hueOff val="0"/>
            <a:satOff val="0"/>
            <a:lumOff val="0"/>
            <a:alpha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en-US" sz="1400" kern="1200" dirty="0" smtClean="0"/>
            <a:t>DCARC: Step 2</a:t>
          </a:r>
        </a:p>
        <a:p>
          <a:pPr marL="57150" lvl="1" indent="-57150" algn="l" defTabSz="488950">
            <a:lnSpc>
              <a:spcPct val="90000"/>
            </a:lnSpc>
            <a:spcBef>
              <a:spcPct val="0"/>
            </a:spcBef>
            <a:spcAft>
              <a:spcPct val="15000"/>
            </a:spcAft>
            <a:buChar char="••"/>
          </a:pPr>
          <a:r>
            <a:rPr lang="en-US" sz="1100" kern="1200" dirty="0" smtClean="0"/>
            <a:t>Combine SURF and DCARC comments</a:t>
          </a:r>
        </a:p>
        <a:p>
          <a:pPr marL="57150" lvl="1" indent="-57150" algn="l" defTabSz="488950">
            <a:lnSpc>
              <a:spcPct val="90000"/>
            </a:lnSpc>
            <a:spcBef>
              <a:spcPct val="0"/>
            </a:spcBef>
            <a:spcAft>
              <a:spcPct val="15000"/>
            </a:spcAft>
            <a:buChar char="••"/>
          </a:pPr>
          <a:r>
            <a:rPr lang="en-US" sz="1100" kern="1200" dirty="0" smtClean="0"/>
            <a:t>Coordinate comment resolution with submitting organization</a:t>
          </a:r>
        </a:p>
      </dsp:txBody>
      <dsp:txXfrm>
        <a:off x="6042708" y="1082806"/>
        <a:ext cx="1282837" cy="1618882"/>
      </dsp:txXfrm>
    </dsp:sp>
    <dsp:sp modelId="{F027E785-6AC3-4079-B80C-C4E0AACC4F4E}">
      <dsp:nvSpPr>
        <dsp:cNvPr id="0" name=""/>
        <dsp:cNvSpPr/>
      </dsp:nvSpPr>
      <dsp:spPr>
        <a:xfrm>
          <a:off x="7466026" y="1013407"/>
          <a:ext cx="1421635" cy="1757680"/>
        </a:xfrm>
        <a:prstGeom prst="roundRect">
          <a:avLst/>
        </a:prstGeom>
        <a:solidFill>
          <a:schemeClr val="lt1">
            <a:hueOff val="0"/>
            <a:satOff val="0"/>
            <a:lumOff val="0"/>
            <a:alphaOff val="0"/>
          </a:schemeClr>
        </a:solidFill>
        <a:ln w="12700" cap="flat" cmpd="sng" algn="ctr">
          <a:solidFill>
            <a:srgbClr val="33CCCC"/>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en-US" sz="1200" kern="1200" dirty="0" smtClean="0"/>
            <a:t>Database: Step 1</a:t>
          </a:r>
        </a:p>
        <a:p>
          <a:pPr marL="57150" lvl="1" indent="-57150" algn="l" defTabSz="444500">
            <a:lnSpc>
              <a:spcPct val="90000"/>
            </a:lnSpc>
            <a:spcBef>
              <a:spcPct val="0"/>
            </a:spcBef>
            <a:spcAft>
              <a:spcPct val="15000"/>
            </a:spcAft>
            <a:buChar char="••"/>
          </a:pPr>
          <a:r>
            <a:rPr lang="en-US" sz="1000" kern="1200" dirty="0" smtClean="0"/>
            <a:t>Adjudicated SRDR sent to NAVAIR 4.2 for data entry into DACIMs dataset</a:t>
          </a:r>
        </a:p>
        <a:p>
          <a:pPr marL="57150" lvl="1" indent="-57150" algn="l" defTabSz="444500">
            <a:lnSpc>
              <a:spcPct val="90000"/>
            </a:lnSpc>
            <a:spcBef>
              <a:spcPct val="0"/>
            </a:spcBef>
            <a:spcAft>
              <a:spcPct val="15000"/>
            </a:spcAft>
            <a:buChar char="••"/>
          </a:pPr>
          <a:r>
            <a:rPr lang="en-US" sz="1000" kern="1200" dirty="0" smtClean="0"/>
            <a:t>Note: Future database(s) will be hosted via CADE</a:t>
          </a:r>
        </a:p>
      </dsp:txBody>
      <dsp:txXfrm>
        <a:off x="7535425" y="1082806"/>
        <a:ext cx="1282837" cy="1618882"/>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2102F5-A9D7-4C73-BF5E-EB7B180CFFAC}" type="datetimeFigureOut">
              <a:rPr lang="en-US" smtClean="0"/>
              <a:t>11/28/2017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F24492-80D5-4A9A-965C-D4BCA9062014}" type="slidenum">
              <a:rPr lang="en-US" smtClean="0"/>
              <a:t>‹#›</a:t>
            </a:fld>
            <a:endParaRPr lang="en-US"/>
          </a:p>
        </p:txBody>
      </p:sp>
    </p:spTree>
    <p:extLst>
      <p:ext uri="{BB962C8B-B14F-4D97-AF65-F5344CB8AC3E}">
        <p14:creationId xmlns:p14="http://schemas.microsoft.com/office/powerpoint/2010/main" val="23160973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reports are not management reports and are not intended for tracking progress</a:t>
            </a:r>
          </a:p>
        </p:txBody>
      </p:sp>
      <p:sp>
        <p:nvSpPr>
          <p:cNvPr id="4" name="Slide Number Placeholder 3"/>
          <p:cNvSpPr>
            <a:spLocks noGrp="1"/>
          </p:cNvSpPr>
          <p:nvPr>
            <p:ph type="sldNum" sz="quarter" idx="10"/>
          </p:nvPr>
        </p:nvSpPr>
        <p:spPr/>
        <p:txBody>
          <a:bodyPr/>
          <a:lstStyle/>
          <a:p>
            <a:fld id="{94F24492-80D5-4A9A-965C-D4BCA9062014}" type="slidenum">
              <a:rPr lang="en-US" smtClean="0"/>
              <a:t>2</a:t>
            </a:fld>
            <a:endParaRPr lang="en-US"/>
          </a:p>
        </p:txBody>
      </p:sp>
    </p:spTree>
    <p:extLst>
      <p:ext uri="{BB962C8B-B14F-4D97-AF65-F5344CB8AC3E}">
        <p14:creationId xmlns:p14="http://schemas.microsoft.com/office/powerpoint/2010/main" val="7809480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Similar</a:t>
            </a:r>
            <a:r>
              <a:rPr lang="en-US" baseline="0" dirty="0" smtClean="0"/>
              <a:t> look and feel to Formats 1 &amp; 2</a:t>
            </a:r>
            <a:endParaRPr lang="en-US" dirty="0"/>
          </a:p>
        </p:txBody>
      </p:sp>
      <p:sp>
        <p:nvSpPr>
          <p:cNvPr id="4" name="Slide Number Placeholder 3"/>
          <p:cNvSpPr>
            <a:spLocks noGrp="1"/>
          </p:cNvSpPr>
          <p:nvPr>
            <p:ph type="sldNum" sz="quarter" idx="10"/>
          </p:nvPr>
        </p:nvSpPr>
        <p:spPr/>
        <p:txBody>
          <a:bodyPr/>
          <a:lstStyle/>
          <a:p>
            <a:fld id="{94F24492-80D5-4A9A-965C-D4BCA9062014}"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18408231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Similar</a:t>
            </a:r>
            <a:r>
              <a:rPr lang="en-US" baseline="0" dirty="0" smtClean="0"/>
              <a:t> look and feel to Formats 1 &amp; 2</a:t>
            </a:r>
            <a:endParaRPr lang="en-US" dirty="0"/>
          </a:p>
        </p:txBody>
      </p:sp>
      <p:sp>
        <p:nvSpPr>
          <p:cNvPr id="4" name="Slide Number Placeholder 3"/>
          <p:cNvSpPr>
            <a:spLocks noGrp="1"/>
          </p:cNvSpPr>
          <p:nvPr>
            <p:ph type="sldNum" sz="quarter" idx="10"/>
          </p:nvPr>
        </p:nvSpPr>
        <p:spPr/>
        <p:txBody>
          <a:bodyPr/>
          <a:lstStyle/>
          <a:p>
            <a:fld id="{94F24492-80D5-4A9A-965C-D4BCA9062014}"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9814473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Similar</a:t>
            </a:r>
            <a:r>
              <a:rPr lang="en-US" baseline="0" dirty="0" smtClean="0"/>
              <a:t> look and feel to Formats 1 &amp; 2</a:t>
            </a:r>
            <a:endParaRPr lang="en-US" dirty="0"/>
          </a:p>
        </p:txBody>
      </p:sp>
      <p:sp>
        <p:nvSpPr>
          <p:cNvPr id="4" name="Slide Number Placeholder 3"/>
          <p:cNvSpPr>
            <a:spLocks noGrp="1"/>
          </p:cNvSpPr>
          <p:nvPr>
            <p:ph type="sldNum" sz="quarter" idx="10"/>
          </p:nvPr>
        </p:nvSpPr>
        <p:spPr/>
        <p:txBody>
          <a:bodyPr/>
          <a:lstStyle/>
          <a:p>
            <a:fld id="{94F24492-80D5-4A9A-965C-D4BCA9062014}"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27588620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Similar</a:t>
            </a:r>
            <a:r>
              <a:rPr lang="en-US" baseline="0" dirty="0" smtClean="0"/>
              <a:t> look and feel to Formats 1 &amp; 2</a:t>
            </a:r>
            <a:endParaRPr lang="en-US" dirty="0"/>
          </a:p>
        </p:txBody>
      </p:sp>
      <p:sp>
        <p:nvSpPr>
          <p:cNvPr id="4" name="Slide Number Placeholder 3"/>
          <p:cNvSpPr>
            <a:spLocks noGrp="1"/>
          </p:cNvSpPr>
          <p:nvPr>
            <p:ph type="sldNum" sz="quarter" idx="10"/>
          </p:nvPr>
        </p:nvSpPr>
        <p:spPr/>
        <p:txBody>
          <a:bodyPr/>
          <a:lstStyle/>
          <a:p>
            <a:fld id="{94F24492-80D5-4A9A-965C-D4BCA9062014}"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26686247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Similar</a:t>
            </a:r>
            <a:r>
              <a:rPr lang="en-US" baseline="0" dirty="0" smtClean="0"/>
              <a:t> look and feel to Formats 1 &amp; 2</a:t>
            </a:r>
            <a:endParaRPr lang="en-US" dirty="0"/>
          </a:p>
        </p:txBody>
      </p:sp>
      <p:sp>
        <p:nvSpPr>
          <p:cNvPr id="4" name="Slide Number Placeholder 3"/>
          <p:cNvSpPr>
            <a:spLocks noGrp="1"/>
          </p:cNvSpPr>
          <p:nvPr>
            <p:ph type="sldNum" sz="quarter" idx="10"/>
          </p:nvPr>
        </p:nvSpPr>
        <p:spPr/>
        <p:txBody>
          <a:bodyPr/>
          <a:lstStyle/>
          <a:p>
            <a:fld id="{94F24492-80D5-4A9A-965C-D4BCA9062014}"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37933201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fld id="{94F24492-80D5-4A9A-965C-D4BCA9062014}" type="slidenum">
              <a:rPr lang="en-US" smtClean="0">
                <a:solidFill>
                  <a:prstClr val="black"/>
                </a:solidFill>
              </a:rPr>
              <a:pPr/>
              <a:t>25</a:t>
            </a:fld>
            <a:endParaRPr lang="en-US" dirty="0">
              <a:solidFill>
                <a:prstClr val="black"/>
              </a:solidFill>
            </a:endParaRPr>
          </a:p>
        </p:txBody>
      </p:sp>
    </p:spTree>
    <p:extLst>
      <p:ext uri="{BB962C8B-B14F-4D97-AF65-F5344CB8AC3E}">
        <p14:creationId xmlns:p14="http://schemas.microsoft.com/office/powerpoint/2010/main" val="25027996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fld id="{94F24492-80D5-4A9A-965C-D4BCA9062014}" type="slidenum">
              <a:rPr lang="en-US" smtClean="0">
                <a:solidFill>
                  <a:prstClr val="black"/>
                </a:solidFill>
              </a:rPr>
              <a:pPr/>
              <a:t>26</a:t>
            </a:fld>
            <a:endParaRPr lang="en-US" dirty="0">
              <a:solidFill>
                <a:prstClr val="black"/>
              </a:solidFill>
            </a:endParaRPr>
          </a:p>
        </p:txBody>
      </p:sp>
    </p:spTree>
    <p:extLst>
      <p:ext uri="{BB962C8B-B14F-4D97-AF65-F5344CB8AC3E}">
        <p14:creationId xmlns:p14="http://schemas.microsoft.com/office/powerpoint/2010/main" val="19218650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fld id="{94F24492-80D5-4A9A-965C-D4BCA9062014}" type="slidenum">
              <a:rPr lang="en-US" smtClean="0">
                <a:solidFill>
                  <a:prstClr val="black"/>
                </a:solidFill>
              </a:rPr>
              <a:pPr/>
              <a:t>27</a:t>
            </a:fld>
            <a:endParaRPr lang="en-US" dirty="0">
              <a:solidFill>
                <a:prstClr val="black"/>
              </a:solidFill>
            </a:endParaRPr>
          </a:p>
        </p:txBody>
      </p:sp>
    </p:spTree>
    <p:extLst>
      <p:ext uri="{BB962C8B-B14F-4D97-AF65-F5344CB8AC3E}">
        <p14:creationId xmlns:p14="http://schemas.microsoft.com/office/powerpoint/2010/main" val="8816199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p>
        </p:txBody>
      </p:sp>
      <p:sp>
        <p:nvSpPr>
          <p:cNvPr id="4" name="Slide Number Placeholder 3"/>
          <p:cNvSpPr>
            <a:spLocks noGrp="1"/>
          </p:cNvSpPr>
          <p:nvPr>
            <p:ph type="sldNum" sz="quarter" idx="10"/>
          </p:nvPr>
        </p:nvSpPr>
        <p:spPr/>
        <p:txBody>
          <a:bodyPr/>
          <a:lstStyle/>
          <a:p>
            <a:fld id="{94F24492-80D5-4A9A-965C-D4BCA9062014}" type="slidenum">
              <a:rPr lang="en-US" smtClean="0">
                <a:solidFill>
                  <a:prstClr val="black"/>
                </a:solidFill>
              </a:rPr>
              <a:pPr/>
              <a:t>29</a:t>
            </a:fld>
            <a:endParaRPr lang="en-US" dirty="0">
              <a:solidFill>
                <a:prstClr val="black"/>
              </a:solidFill>
            </a:endParaRPr>
          </a:p>
        </p:txBody>
      </p:sp>
    </p:spTree>
    <p:extLst>
      <p:ext uri="{BB962C8B-B14F-4D97-AF65-F5344CB8AC3E}">
        <p14:creationId xmlns:p14="http://schemas.microsoft.com/office/powerpoint/2010/main" val="42717280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p>
        </p:txBody>
      </p:sp>
      <p:sp>
        <p:nvSpPr>
          <p:cNvPr id="4" name="Slide Number Placeholder 3"/>
          <p:cNvSpPr>
            <a:spLocks noGrp="1"/>
          </p:cNvSpPr>
          <p:nvPr>
            <p:ph type="sldNum" sz="quarter" idx="10"/>
          </p:nvPr>
        </p:nvSpPr>
        <p:spPr/>
        <p:txBody>
          <a:bodyPr/>
          <a:lstStyle/>
          <a:p>
            <a:fld id="{94F24492-80D5-4A9A-965C-D4BCA9062014}" type="slidenum">
              <a:rPr lang="en-US" smtClean="0">
                <a:solidFill>
                  <a:prstClr val="black"/>
                </a:solidFill>
              </a:rPr>
              <a:pPr/>
              <a:t>30</a:t>
            </a:fld>
            <a:endParaRPr lang="en-US" dirty="0">
              <a:solidFill>
                <a:prstClr val="black"/>
              </a:solidFill>
            </a:endParaRPr>
          </a:p>
        </p:txBody>
      </p:sp>
    </p:spTree>
    <p:extLst>
      <p:ext uri="{BB962C8B-B14F-4D97-AF65-F5344CB8AC3E}">
        <p14:creationId xmlns:p14="http://schemas.microsoft.com/office/powerpoint/2010/main" val="24771314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Development</a:t>
            </a:r>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CSCI is the lowest level of software development at which configuration management is performed by the developer. usually indicated by a separate Software Development Folder (SDF), Software Requirements Specification (SRS) etc. The CSDR plan will serve as the authoritative definition for reporting purposes</a:t>
            </a:r>
            <a:endParaRPr lang="en-US" dirty="0" smtClean="0"/>
          </a:p>
          <a:p>
            <a:endParaRPr lang="en-US" dirty="0" smtClean="0"/>
          </a:p>
          <a:p>
            <a:r>
              <a:rPr lang="en-US" b="1" dirty="0" smtClean="0"/>
              <a:t>Maintenance</a:t>
            </a:r>
          </a:p>
          <a:p>
            <a:endParaRPr lang="en-US" dirty="0" smtClean="0"/>
          </a:p>
          <a:p>
            <a:r>
              <a:rPr lang="en-US" dirty="0" smtClean="0"/>
              <a:t>The Top Level Data includes all information applicable to the software maintenance release(s) for the reporting event, defines each of the data elements as required, and describes the methods and rules used to perform the data measurement or estimation.  The Release Level Data is used to obtain the actual (as-built) characteristics of the maintenance product and its maintenance process at the Release level. </a:t>
            </a:r>
          </a:p>
          <a:p>
            <a:endParaRPr lang="en-US" dirty="0" smtClean="0"/>
          </a:p>
          <a:p>
            <a:r>
              <a:rPr lang="en-US" b="1" dirty="0" smtClean="0"/>
              <a:t>ERP</a:t>
            </a:r>
          </a:p>
          <a:p>
            <a:endParaRPr lang="en-US" dirty="0" smtClean="0"/>
          </a:p>
          <a:p>
            <a:r>
              <a:rPr lang="en-US" dirty="0" smtClean="0"/>
              <a:t>Part 1, System Technical Data, provides the report context, describes both the software product being developed and the development team, lists project requirements for modules, business processes, system functions and interfaces, and captures software product size and complexity at the Release Level.  Part 2, Software Development Effort Data, captures project resource and schedule information at the Release Level.  Format 3 uses the term “release” to refer to commonly used terms such as build, product build, and increment, but this document will use release as the primary term throughout.</a:t>
            </a:r>
          </a:p>
          <a:p>
            <a:endParaRPr lang="en-US" dirty="0" smtClean="0"/>
          </a:p>
        </p:txBody>
      </p:sp>
      <p:sp>
        <p:nvSpPr>
          <p:cNvPr id="4" name="Slide Number Placeholder 3"/>
          <p:cNvSpPr>
            <a:spLocks noGrp="1"/>
          </p:cNvSpPr>
          <p:nvPr>
            <p:ph type="sldNum" sz="quarter" idx="10"/>
          </p:nvPr>
        </p:nvSpPr>
        <p:spPr/>
        <p:txBody>
          <a:bodyPr/>
          <a:lstStyle/>
          <a:p>
            <a:fld id="{94F24492-80D5-4A9A-965C-D4BCA9062014}" type="slidenum">
              <a:rPr lang="en-US" smtClean="0"/>
              <a:t>3</a:t>
            </a:fld>
            <a:endParaRPr lang="en-US"/>
          </a:p>
        </p:txBody>
      </p:sp>
    </p:spTree>
    <p:extLst>
      <p:ext uri="{BB962C8B-B14F-4D97-AF65-F5344CB8AC3E}">
        <p14:creationId xmlns:p14="http://schemas.microsoft.com/office/powerpoint/2010/main" val="434854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p>
        </p:txBody>
      </p:sp>
      <p:sp>
        <p:nvSpPr>
          <p:cNvPr id="4" name="Slide Number Placeholder 3"/>
          <p:cNvSpPr>
            <a:spLocks noGrp="1"/>
          </p:cNvSpPr>
          <p:nvPr>
            <p:ph type="sldNum" sz="quarter" idx="10"/>
          </p:nvPr>
        </p:nvSpPr>
        <p:spPr/>
        <p:txBody>
          <a:bodyPr/>
          <a:lstStyle/>
          <a:p>
            <a:fld id="{94F24492-80D5-4A9A-965C-D4BCA9062014}" type="slidenum">
              <a:rPr lang="en-US" smtClean="0">
                <a:solidFill>
                  <a:prstClr val="black"/>
                </a:solidFill>
              </a:rPr>
              <a:pPr/>
              <a:t>31</a:t>
            </a:fld>
            <a:endParaRPr lang="en-US" dirty="0">
              <a:solidFill>
                <a:prstClr val="black"/>
              </a:solidFill>
            </a:endParaRPr>
          </a:p>
        </p:txBody>
      </p:sp>
    </p:spTree>
    <p:extLst>
      <p:ext uri="{BB962C8B-B14F-4D97-AF65-F5344CB8AC3E}">
        <p14:creationId xmlns:p14="http://schemas.microsoft.com/office/powerpoint/2010/main" val="32973679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p>
        </p:txBody>
      </p:sp>
      <p:sp>
        <p:nvSpPr>
          <p:cNvPr id="4" name="Slide Number Placeholder 3"/>
          <p:cNvSpPr>
            <a:spLocks noGrp="1"/>
          </p:cNvSpPr>
          <p:nvPr>
            <p:ph type="sldNum" sz="quarter" idx="10"/>
          </p:nvPr>
        </p:nvSpPr>
        <p:spPr/>
        <p:txBody>
          <a:bodyPr/>
          <a:lstStyle/>
          <a:p>
            <a:fld id="{94F24492-80D5-4A9A-965C-D4BCA9062014}" type="slidenum">
              <a:rPr lang="en-US" smtClean="0">
                <a:solidFill>
                  <a:prstClr val="black"/>
                </a:solidFill>
              </a:rPr>
              <a:pPr/>
              <a:t>32</a:t>
            </a:fld>
            <a:endParaRPr lang="en-US" dirty="0">
              <a:solidFill>
                <a:prstClr val="black"/>
              </a:solidFill>
            </a:endParaRPr>
          </a:p>
        </p:txBody>
      </p:sp>
    </p:spTree>
    <p:extLst>
      <p:ext uri="{BB962C8B-B14F-4D97-AF65-F5344CB8AC3E}">
        <p14:creationId xmlns:p14="http://schemas.microsoft.com/office/powerpoint/2010/main" val="8113264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p>
        </p:txBody>
      </p:sp>
      <p:sp>
        <p:nvSpPr>
          <p:cNvPr id="4" name="Slide Number Placeholder 3"/>
          <p:cNvSpPr>
            <a:spLocks noGrp="1"/>
          </p:cNvSpPr>
          <p:nvPr>
            <p:ph type="sldNum" sz="quarter" idx="10"/>
          </p:nvPr>
        </p:nvSpPr>
        <p:spPr/>
        <p:txBody>
          <a:bodyPr/>
          <a:lstStyle/>
          <a:p>
            <a:fld id="{94F24492-80D5-4A9A-965C-D4BCA9062014}" type="slidenum">
              <a:rPr lang="en-US" smtClean="0">
                <a:solidFill>
                  <a:prstClr val="black"/>
                </a:solidFill>
              </a:rPr>
              <a:pPr/>
              <a:t>33</a:t>
            </a:fld>
            <a:endParaRPr lang="en-US" dirty="0">
              <a:solidFill>
                <a:prstClr val="black"/>
              </a:solidFill>
            </a:endParaRPr>
          </a:p>
        </p:txBody>
      </p:sp>
    </p:spTree>
    <p:extLst>
      <p:ext uri="{BB962C8B-B14F-4D97-AF65-F5344CB8AC3E}">
        <p14:creationId xmlns:p14="http://schemas.microsoft.com/office/powerpoint/2010/main" val="14651987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p>
        </p:txBody>
      </p:sp>
      <p:sp>
        <p:nvSpPr>
          <p:cNvPr id="4" name="Slide Number Placeholder 3"/>
          <p:cNvSpPr>
            <a:spLocks noGrp="1"/>
          </p:cNvSpPr>
          <p:nvPr>
            <p:ph type="sldNum" sz="quarter" idx="10"/>
          </p:nvPr>
        </p:nvSpPr>
        <p:spPr/>
        <p:txBody>
          <a:bodyPr/>
          <a:lstStyle/>
          <a:p>
            <a:fld id="{94F24492-80D5-4A9A-965C-D4BCA9062014}" type="slidenum">
              <a:rPr lang="en-US" smtClean="0">
                <a:solidFill>
                  <a:prstClr val="black"/>
                </a:solidFill>
              </a:rPr>
              <a:pPr/>
              <a:t>34</a:t>
            </a:fld>
            <a:endParaRPr lang="en-US" dirty="0">
              <a:solidFill>
                <a:prstClr val="black"/>
              </a:solidFill>
            </a:endParaRPr>
          </a:p>
        </p:txBody>
      </p:sp>
    </p:spTree>
    <p:extLst>
      <p:ext uri="{BB962C8B-B14F-4D97-AF65-F5344CB8AC3E}">
        <p14:creationId xmlns:p14="http://schemas.microsoft.com/office/powerpoint/2010/main" val="36725374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F24492-80D5-4A9A-965C-D4BCA9062014}" type="slidenum">
              <a:rPr lang="en-US" smtClean="0">
                <a:solidFill>
                  <a:prstClr val="black"/>
                </a:solidFill>
              </a:rPr>
              <a:pPr/>
              <a:t>35</a:t>
            </a:fld>
            <a:endParaRPr lang="en-US" dirty="0">
              <a:solidFill>
                <a:prstClr val="black"/>
              </a:solidFill>
            </a:endParaRPr>
          </a:p>
        </p:txBody>
      </p:sp>
    </p:spTree>
    <p:extLst>
      <p:ext uri="{BB962C8B-B14F-4D97-AF65-F5344CB8AC3E}">
        <p14:creationId xmlns:p14="http://schemas.microsoft.com/office/powerpoint/2010/main" val="16010300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F24492-80D5-4A9A-965C-D4BCA9062014}" type="slidenum">
              <a:rPr lang="en-US" smtClean="0">
                <a:solidFill>
                  <a:prstClr val="black"/>
                </a:solidFill>
              </a:rPr>
              <a:pPr/>
              <a:t>36</a:t>
            </a:fld>
            <a:endParaRPr lang="en-US" dirty="0">
              <a:solidFill>
                <a:prstClr val="black"/>
              </a:solidFill>
            </a:endParaRPr>
          </a:p>
        </p:txBody>
      </p:sp>
    </p:spTree>
    <p:extLst>
      <p:ext uri="{BB962C8B-B14F-4D97-AF65-F5344CB8AC3E}">
        <p14:creationId xmlns:p14="http://schemas.microsoft.com/office/powerpoint/2010/main" val="35433037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2850" y="220663"/>
            <a:ext cx="4597400" cy="25860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990E32-C8E4-4FE4-BEEC-94C486A73F61}" type="slidenum">
              <a:rPr lang="en-US" smtClean="0">
                <a:solidFill>
                  <a:prstClr val="black"/>
                </a:solidFill>
              </a:rPr>
              <a:pPr/>
              <a:t>41</a:t>
            </a:fld>
            <a:endParaRPr lang="en-US" dirty="0">
              <a:solidFill>
                <a:prstClr val="black"/>
              </a:solidFill>
            </a:endParaRPr>
          </a:p>
        </p:txBody>
      </p:sp>
    </p:spTree>
    <p:extLst>
      <p:ext uri="{BB962C8B-B14F-4D97-AF65-F5344CB8AC3E}">
        <p14:creationId xmlns:p14="http://schemas.microsoft.com/office/powerpoint/2010/main" val="30280410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029DB62-8208-412D-8972-75E3DAD00A1A}" type="slidenum">
              <a:rPr lang="en-US" smtClean="0">
                <a:solidFill>
                  <a:prstClr val="black"/>
                </a:solidFill>
              </a:rPr>
              <a:pPr>
                <a:defRPr/>
              </a:pPr>
              <a:t>43</a:t>
            </a:fld>
            <a:endParaRPr lang="en-US" dirty="0">
              <a:solidFill>
                <a:prstClr val="black"/>
              </a:solidFill>
            </a:endParaRPr>
          </a:p>
        </p:txBody>
      </p:sp>
    </p:spTree>
    <p:extLst>
      <p:ext uri="{BB962C8B-B14F-4D97-AF65-F5344CB8AC3E}">
        <p14:creationId xmlns:p14="http://schemas.microsoft.com/office/powerpoint/2010/main" val="37765749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2850" y="220663"/>
            <a:ext cx="4597400" cy="25860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990E32-C8E4-4FE4-BEEC-94C486A73F61}" type="slidenum">
              <a:rPr lang="en-US" smtClean="0">
                <a:solidFill>
                  <a:prstClr val="black"/>
                </a:solidFill>
              </a:rPr>
              <a:pPr/>
              <a:t>44</a:t>
            </a:fld>
            <a:endParaRPr lang="en-US" dirty="0">
              <a:solidFill>
                <a:prstClr val="black"/>
              </a:solidFill>
            </a:endParaRPr>
          </a:p>
        </p:txBody>
      </p:sp>
    </p:spTree>
    <p:extLst>
      <p:ext uri="{BB962C8B-B14F-4D97-AF65-F5344CB8AC3E}">
        <p14:creationId xmlns:p14="http://schemas.microsoft.com/office/powerpoint/2010/main" val="385632085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2850" y="220663"/>
            <a:ext cx="4597400" cy="25860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990E32-C8E4-4FE4-BEEC-94C486A73F61}" type="slidenum">
              <a:rPr lang="en-US" smtClean="0">
                <a:solidFill>
                  <a:prstClr val="black"/>
                </a:solidFill>
              </a:rPr>
              <a:pPr/>
              <a:t>45</a:t>
            </a:fld>
            <a:endParaRPr lang="en-US" dirty="0">
              <a:solidFill>
                <a:prstClr val="black"/>
              </a:solidFill>
            </a:endParaRPr>
          </a:p>
        </p:txBody>
      </p:sp>
    </p:spTree>
    <p:extLst>
      <p:ext uri="{BB962C8B-B14F-4D97-AF65-F5344CB8AC3E}">
        <p14:creationId xmlns:p14="http://schemas.microsoft.com/office/powerpoint/2010/main" val="42536954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Format 2 </a:t>
            </a:r>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Top Level Data includes all information applicable to the software maintenance release(s) for the reporting event, defines each of the data elements as required, and describes the methods and rules used to perform the data measurement or estimation.  The Release Level Data is used to obtain the actual (as-built) characteristics of the maintenance product and its maintenance process at the Release level. </a:t>
            </a:r>
            <a:endParaRPr lang="en-US" dirty="0" smtClean="0"/>
          </a:p>
          <a:p>
            <a:endParaRPr lang="en-US" dirty="0"/>
          </a:p>
        </p:txBody>
      </p:sp>
      <p:sp>
        <p:nvSpPr>
          <p:cNvPr id="4" name="Slide Number Placeholder 3"/>
          <p:cNvSpPr>
            <a:spLocks noGrp="1"/>
          </p:cNvSpPr>
          <p:nvPr>
            <p:ph type="sldNum" sz="quarter" idx="10"/>
          </p:nvPr>
        </p:nvSpPr>
        <p:spPr/>
        <p:txBody>
          <a:bodyPr/>
          <a:lstStyle/>
          <a:p>
            <a:fld id="{94F24492-80D5-4A9A-965C-D4BCA9062014}" type="slidenum">
              <a:rPr lang="en-US" smtClean="0"/>
              <a:t>4</a:t>
            </a:fld>
            <a:endParaRPr lang="en-US"/>
          </a:p>
        </p:txBody>
      </p:sp>
    </p:spTree>
    <p:extLst>
      <p:ext uri="{BB962C8B-B14F-4D97-AF65-F5344CB8AC3E}">
        <p14:creationId xmlns:p14="http://schemas.microsoft.com/office/powerpoint/2010/main" val="39541545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2850" y="220663"/>
            <a:ext cx="4597400" cy="25860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990E32-C8E4-4FE4-BEEC-94C486A73F61}" type="slidenum">
              <a:rPr lang="en-US" smtClean="0">
                <a:solidFill>
                  <a:prstClr val="black"/>
                </a:solidFill>
              </a:rPr>
              <a:pPr/>
              <a:t>46</a:t>
            </a:fld>
            <a:endParaRPr lang="en-US" dirty="0">
              <a:solidFill>
                <a:prstClr val="black"/>
              </a:solidFill>
            </a:endParaRPr>
          </a:p>
        </p:txBody>
      </p:sp>
    </p:spTree>
    <p:extLst>
      <p:ext uri="{BB962C8B-B14F-4D97-AF65-F5344CB8AC3E}">
        <p14:creationId xmlns:p14="http://schemas.microsoft.com/office/powerpoint/2010/main" val="56836539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029DB62-8208-412D-8972-75E3DAD00A1A}" type="slidenum">
              <a:rPr lang="en-US" smtClean="0">
                <a:solidFill>
                  <a:prstClr val="black"/>
                </a:solidFill>
              </a:rPr>
              <a:pPr>
                <a:defRPr/>
              </a:pPr>
              <a:t>48</a:t>
            </a:fld>
            <a:endParaRPr lang="en-US" dirty="0">
              <a:solidFill>
                <a:prstClr val="black"/>
              </a:solidFill>
            </a:endParaRPr>
          </a:p>
        </p:txBody>
      </p:sp>
    </p:spTree>
    <p:extLst>
      <p:ext uri="{BB962C8B-B14F-4D97-AF65-F5344CB8AC3E}">
        <p14:creationId xmlns:p14="http://schemas.microsoft.com/office/powerpoint/2010/main" val="151916429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029DB62-8208-412D-8972-75E3DAD00A1A}" type="slidenum">
              <a:rPr lang="en-US" smtClean="0">
                <a:solidFill>
                  <a:prstClr val="black"/>
                </a:solidFill>
              </a:rPr>
              <a:pPr>
                <a:defRPr/>
              </a:pPr>
              <a:t>51</a:t>
            </a:fld>
            <a:endParaRPr lang="en-US" dirty="0">
              <a:solidFill>
                <a:prstClr val="black"/>
              </a:solidFill>
            </a:endParaRPr>
          </a:p>
        </p:txBody>
      </p:sp>
    </p:spTree>
    <p:extLst>
      <p:ext uri="{BB962C8B-B14F-4D97-AF65-F5344CB8AC3E}">
        <p14:creationId xmlns:p14="http://schemas.microsoft.com/office/powerpoint/2010/main" val="12964471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2850" y="220663"/>
            <a:ext cx="4597400" cy="25860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990E32-C8E4-4FE4-BEEC-94C486A73F61}" type="slidenum">
              <a:rPr lang="en-US" smtClean="0">
                <a:solidFill>
                  <a:prstClr val="black"/>
                </a:solidFill>
              </a:rPr>
              <a:pPr/>
              <a:t>52</a:t>
            </a:fld>
            <a:endParaRPr lang="en-US" dirty="0">
              <a:solidFill>
                <a:prstClr val="black"/>
              </a:solidFill>
            </a:endParaRPr>
          </a:p>
        </p:txBody>
      </p:sp>
    </p:spTree>
    <p:extLst>
      <p:ext uri="{BB962C8B-B14F-4D97-AF65-F5344CB8AC3E}">
        <p14:creationId xmlns:p14="http://schemas.microsoft.com/office/powerpoint/2010/main" val="160166533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2850" y="220663"/>
            <a:ext cx="4597400" cy="25860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990E32-C8E4-4FE4-BEEC-94C486A73F61}" type="slidenum">
              <a:rPr lang="en-US" smtClean="0">
                <a:solidFill>
                  <a:prstClr val="black"/>
                </a:solidFill>
              </a:rPr>
              <a:pPr/>
              <a:t>53</a:t>
            </a:fld>
            <a:endParaRPr lang="en-US" dirty="0">
              <a:solidFill>
                <a:prstClr val="black"/>
              </a:solidFill>
            </a:endParaRPr>
          </a:p>
        </p:txBody>
      </p:sp>
    </p:spTree>
    <p:extLst>
      <p:ext uri="{BB962C8B-B14F-4D97-AF65-F5344CB8AC3E}">
        <p14:creationId xmlns:p14="http://schemas.microsoft.com/office/powerpoint/2010/main" val="382469079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A41435B-A192-4151-86EC-19EAF1657E15}" type="slidenum">
              <a:rPr lang="en-US" smtClean="0">
                <a:solidFill>
                  <a:prstClr val="black"/>
                </a:solidFill>
              </a:rPr>
              <a:pPr>
                <a:defRPr/>
              </a:pPr>
              <a:t>57</a:t>
            </a:fld>
            <a:endParaRPr lang="en-US" dirty="0">
              <a:solidFill>
                <a:prstClr val="black"/>
              </a:solidFill>
            </a:endParaRPr>
          </a:p>
        </p:txBody>
      </p:sp>
    </p:spTree>
    <p:extLst>
      <p:ext uri="{BB962C8B-B14F-4D97-AF65-F5344CB8AC3E}">
        <p14:creationId xmlns:p14="http://schemas.microsoft.com/office/powerpoint/2010/main" val="304744732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A41435B-A192-4151-86EC-19EAF1657E15}" type="slidenum">
              <a:rPr lang="en-US" smtClean="0">
                <a:solidFill>
                  <a:prstClr val="black"/>
                </a:solidFill>
              </a:rPr>
              <a:pPr>
                <a:defRPr/>
              </a:pPr>
              <a:t>58</a:t>
            </a:fld>
            <a:endParaRPr lang="en-US" dirty="0">
              <a:solidFill>
                <a:prstClr val="black"/>
              </a:solidFill>
            </a:endParaRPr>
          </a:p>
        </p:txBody>
      </p:sp>
    </p:spTree>
    <p:extLst>
      <p:ext uri="{BB962C8B-B14F-4D97-AF65-F5344CB8AC3E}">
        <p14:creationId xmlns:p14="http://schemas.microsoft.com/office/powerpoint/2010/main" val="125889025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A41435B-A192-4151-86EC-19EAF1657E15}" type="slidenum">
              <a:rPr lang="en-US" smtClean="0">
                <a:solidFill>
                  <a:prstClr val="black"/>
                </a:solidFill>
              </a:rPr>
              <a:pPr>
                <a:defRPr/>
              </a:pPr>
              <a:t>59</a:t>
            </a:fld>
            <a:endParaRPr lang="en-US" dirty="0">
              <a:solidFill>
                <a:prstClr val="black"/>
              </a:solidFill>
            </a:endParaRPr>
          </a:p>
        </p:txBody>
      </p:sp>
    </p:spTree>
    <p:extLst>
      <p:ext uri="{BB962C8B-B14F-4D97-AF65-F5344CB8AC3E}">
        <p14:creationId xmlns:p14="http://schemas.microsoft.com/office/powerpoint/2010/main" val="13287425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a:t>
            </a:r>
            <a:r>
              <a:rPr lang="en-US" sz="1200" kern="1200" baseline="0" dirty="0" smtClean="0">
                <a:solidFill>
                  <a:schemeClr val="tx1"/>
                </a:solidFill>
                <a:effectLst/>
                <a:latin typeface="+mn-lt"/>
                <a:ea typeface="+mn-ea"/>
                <a:cs typeface="+mn-cs"/>
              </a:rPr>
              <a:t> reports are not management reports and are not intended for tracking progress</a:t>
            </a:r>
            <a:endParaRPr lang="en-US" dirty="0" smtClean="0"/>
          </a:p>
          <a:p>
            <a:endParaRPr lang="en-US" dirty="0"/>
          </a:p>
        </p:txBody>
      </p:sp>
      <p:sp>
        <p:nvSpPr>
          <p:cNvPr id="4" name="Slide Number Placeholder 3"/>
          <p:cNvSpPr>
            <a:spLocks noGrp="1"/>
          </p:cNvSpPr>
          <p:nvPr>
            <p:ph type="sldNum" sz="quarter" idx="10"/>
          </p:nvPr>
        </p:nvSpPr>
        <p:spPr/>
        <p:txBody>
          <a:bodyPr/>
          <a:lstStyle/>
          <a:p>
            <a:fld id="{94F24492-80D5-4A9A-965C-D4BCA9062014}"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29676027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CSCI is the lowest level of software development at which configuration management is performed by the developer. usually indicated by a separate Software Development Folder (SDF), Software Requirements Specification (SRS) etc. The CSDR plan will serve as the authoritative definition for reporting purposes</a:t>
            </a:r>
            <a:endParaRPr lang="en-US" dirty="0"/>
          </a:p>
        </p:txBody>
      </p:sp>
      <p:sp>
        <p:nvSpPr>
          <p:cNvPr id="4" name="Slide Number Placeholder 3"/>
          <p:cNvSpPr>
            <a:spLocks noGrp="1"/>
          </p:cNvSpPr>
          <p:nvPr>
            <p:ph type="sldNum" sz="quarter" idx="10"/>
          </p:nvPr>
        </p:nvSpPr>
        <p:spPr/>
        <p:txBody>
          <a:bodyPr/>
          <a:lstStyle/>
          <a:p>
            <a:fld id="{94F24492-80D5-4A9A-965C-D4BCA9062014}"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2767435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smtClean="0"/>
              <a:t>Introducing Agile Measures supports capturing</a:t>
            </a:r>
            <a:r>
              <a:rPr lang="en-US" sz="1100" baseline="0" dirty="0" smtClean="0"/>
              <a:t> the LOE with this SW dev methodology </a:t>
            </a:r>
            <a:endParaRPr lang="en-US" sz="1100" dirty="0"/>
          </a:p>
        </p:txBody>
      </p:sp>
      <p:sp>
        <p:nvSpPr>
          <p:cNvPr id="4" name="Slide Number Placeholder 3"/>
          <p:cNvSpPr>
            <a:spLocks noGrp="1"/>
          </p:cNvSpPr>
          <p:nvPr>
            <p:ph type="sldNum" sz="quarter" idx="10"/>
          </p:nvPr>
        </p:nvSpPr>
        <p:spPr/>
        <p:txBody>
          <a:bodyPr/>
          <a:lstStyle/>
          <a:p>
            <a:fld id="{94F24492-80D5-4A9A-965C-D4BCA9062014}"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40900908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Top Level Data includes all information applicable to the software maintenance release(s) for the reporting event, defines each of the data elements as required, and describes the methods and rules used to perform the data measurement or estimation.  The Release Level Data is used to obtain the actual (as-built) characteristics of the maintenance product and its maintenance process at the Release level. </a:t>
            </a:r>
            <a:endParaRPr lang="en-US" dirty="0"/>
          </a:p>
        </p:txBody>
      </p:sp>
      <p:sp>
        <p:nvSpPr>
          <p:cNvPr id="4" name="Slide Number Placeholder 3"/>
          <p:cNvSpPr>
            <a:spLocks noGrp="1"/>
          </p:cNvSpPr>
          <p:nvPr>
            <p:ph type="sldNum" sz="quarter" idx="10"/>
          </p:nvPr>
        </p:nvSpPr>
        <p:spPr/>
        <p:txBody>
          <a:bodyPr/>
          <a:lstStyle/>
          <a:p>
            <a:fld id="{94F24492-80D5-4A9A-965C-D4BCA9062014}"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4030567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Top Level Data includes all information applicable to the software maintenance release(s) for the reporting event, defines each of the data elements as required, and describes the methods and rules used to perform the data measurement or estimation.  The Release Level Data is used to obtain the actual (as-built) characteristics of the maintenance product and its maintenance process at the Release level. </a:t>
            </a:r>
            <a:endParaRPr lang="en-US" dirty="0"/>
          </a:p>
        </p:txBody>
      </p:sp>
      <p:sp>
        <p:nvSpPr>
          <p:cNvPr id="4" name="Slide Number Placeholder 3"/>
          <p:cNvSpPr>
            <a:spLocks noGrp="1"/>
          </p:cNvSpPr>
          <p:nvPr>
            <p:ph type="sldNum" sz="quarter" idx="10"/>
          </p:nvPr>
        </p:nvSpPr>
        <p:spPr/>
        <p:txBody>
          <a:bodyPr/>
          <a:lstStyle/>
          <a:p>
            <a:fld id="{94F24492-80D5-4A9A-965C-D4BCA9062014}"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29554163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Part 1, System Technical Data, provides the report context, describes both the software product being developed and the development team, lists project requirements for modules, business processes, system functions and interfaces, and captures software product size and complexity at the Release Level.  Part 2, Software Development Effort Data, captures project resource and schedule information at the Release Level.  Format 3 uses the term “release” to refer to commonly used terms such as build, product build, and increment, but this document will use release as the primary term throughout.</a:t>
            </a:r>
            <a:endParaRPr lang="en-US" dirty="0"/>
          </a:p>
        </p:txBody>
      </p:sp>
      <p:sp>
        <p:nvSpPr>
          <p:cNvPr id="4" name="Slide Number Placeholder 3"/>
          <p:cNvSpPr>
            <a:spLocks noGrp="1"/>
          </p:cNvSpPr>
          <p:nvPr>
            <p:ph type="sldNum" sz="quarter" idx="10"/>
          </p:nvPr>
        </p:nvSpPr>
        <p:spPr/>
        <p:txBody>
          <a:bodyPr/>
          <a:lstStyle/>
          <a:p>
            <a:fld id="{94F24492-80D5-4A9A-965C-D4BCA9062014}"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77535976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Rectangle 8"/>
          <p:cNvSpPr/>
          <p:nvPr userDrawn="1"/>
        </p:nvSpPr>
        <p:spPr>
          <a:xfrm>
            <a:off x="0" y="0"/>
            <a:ext cx="12192000" cy="348615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3" name="Picture 2"/>
          <p:cNvPicPr>
            <a:picLocks noChangeAspect="1"/>
          </p:cNvPicPr>
          <p:nvPr userDrawn="1"/>
        </p:nvPicPr>
        <p:blipFill>
          <a:blip r:embed="rId2"/>
          <a:stretch>
            <a:fillRect/>
          </a:stretch>
        </p:blipFill>
        <p:spPr>
          <a:xfrm>
            <a:off x="-40342" y="706603"/>
            <a:ext cx="12254022" cy="6151397"/>
          </a:xfrm>
          <a:prstGeom prst="rect">
            <a:avLst/>
          </a:prstGeom>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700858" y="227743"/>
            <a:ext cx="2849556" cy="1030348"/>
          </a:xfrm>
          <a:prstGeom prst="rect">
            <a:avLst/>
          </a:prstGeom>
        </p:spPr>
      </p:pic>
      <p:sp>
        <p:nvSpPr>
          <p:cNvPr id="13" name="TextBox 12"/>
          <p:cNvSpPr txBox="1"/>
          <p:nvPr userDrawn="1"/>
        </p:nvSpPr>
        <p:spPr>
          <a:xfrm>
            <a:off x="3765166" y="1333016"/>
            <a:ext cx="4720940" cy="369332"/>
          </a:xfrm>
          <a:prstGeom prst="rect">
            <a:avLst/>
          </a:prstGeom>
          <a:noFill/>
        </p:spPr>
        <p:txBody>
          <a:bodyPr wrap="square" rtlCol="0">
            <a:spAutoFit/>
          </a:bodyPr>
          <a:lstStyle/>
          <a:p>
            <a:pPr algn="ctr"/>
            <a:r>
              <a:rPr lang="en-US" sz="1800" b="1" dirty="0" smtClean="0">
                <a:solidFill>
                  <a:srgbClr val="4ECDC4"/>
                </a:solidFill>
              </a:rPr>
              <a:t>COST ASSESSMENT DATA ENTERPRISE</a:t>
            </a:r>
            <a:endParaRPr lang="en-US" sz="1800" b="1" dirty="0">
              <a:solidFill>
                <a:srgbClr val="4ECDC4"/>
              </a:solidFill>
            </a:endParaRPr>
          </a:p>
        </p:txBody>
      </p:sp>
      <p:cxnSp>
        <p:nvCxnSpPr>
          <p:cNvPr id="7" name="Straight Connector 6"/>
          <p:cNvCxnSpPr/>
          <p:nvPr userDrawn="1"/>
        </p:nvCxnSpPr>
        <p:spPr>
          <a:xfrm flipH="1">
            <a:off x="-40342" y="699796"/>
            <a:ext cx="12232342" cy="5495731"/>
          </a:xfrm>
          <a:prstGeom prst="line">
            <a:avLst/>
          </a:prstGeom>
          <a:ln w="190500">
            <a:solidFill>
              <a:srgbClr val="262626"/>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flipH="1" flipV="1">
            <a:off x="0" y="618067"/>
            <a:ext cx="12224520" cy="5577461"/>
          </a:xfrm>
          <a:prstGeom prst="line">
            <a:avLst/>
          </a:prstGeom>
          <a:ln w="190500">
            <a:solidFill>
              <a:srgbClr val="262626"/>
            </a:solidFill>
          </a:ln>
        </p:spPr>
        <p:style>
          <a:lnRef idx="1">
            <a:schemeClr val="accent1"/>
          </a:lnRef>
          <a:fillRef idx="0">
            <a:schemeClr val="accent1"/>
          </a:fillRef>
          <a:effectRef idx="0">
            <a:schemeClr val="accent1"/>
          </a:effectRef>
          <a:fontRef idx="minor">
            <a:schemeClr val="tx1"/>
          </a:fontRef>
        </p:style>
      </p:cxnSp>
      <p:sp>
        <p:nvSpPr>
          <p:cNvPr id="5" name="Text Placeholder 4"/>
          <p:cNvSpPr>
            <a:spLocks noGrp="1"/>
          </p:cNvSpPr>
          <p:nvPr>
            <p:ph type="body" sz="quarter" idx="10" hasCustomPrompt="1"/>
          </p:nvPr>
        </p:nvSpPr>
        <p:spPr>
          <a:xfrm>
            <a:off x="0" y="1991381"/>
            <a:ext cx="12213680" cy="1722512"/>
          </a:xfrm>
          <a:prstGeom prst="rect">
            <a:avLst/>
          </a:prstGeom>
          <a:solidFill>
            <a:schemeClr val="tx1">
              <a:alpha val="60000"/>
            </a:schemeClr>
          </a:solidFill>
        </p:spPr>
        <p:txBody>
          <a:bodyPr anchor="ctr" anchorCtr="0">
            <a:normAutofit/>
          </a:bodyPr>
          <a:lstStyle>
            <a:lvl1pPr marL="0" indent="0" algn="ctr">
              <a:buNone/>
              <a:defRPr sz="4000">
                <a:solidFill>
                  <a:schemeClr val="bg1"/>
                </a:solidFill>
              </a:defRPr>
            </a:lvl1pPr>
          </a:lstStyle>
          <a:p>
            <a:pPr lvl="0"/>
            <a:r>
              <a:rPr lang="en-US" dirty="0" smtClean="0"/>
              <a:t>(Title)</a:t>
            </a:r>
            <a:endParaRPr lang="en-US" dirty="0"/>
          </a:p>
        </p:txBody>
      </p:sp>
      <p:sp>
        <p:nvSpPr>
          <p:cNvPr id="10" name="Text Placeholder 4"/>
          <p:cNvSpPr>
            <a:spLocks noGrp="1"/>
          </p:cNvSpPr>
          <p:nvPr>
            <p:ph type="body" sz="quarter" idx="11" hasCustomPrompt="1"/>
          </p:nvPr>
        </p:nvSpPr>
        <p:spPr>
          <a:xfrm>
            <a:off x="449385" y="4804252"/>
            <a:ext cx="3739661" cy="1722512"/>
          </a:xfrm>
          <a:prstGeom prst="rect">
            <a:avLst/>
          </a:prstGeom>
          <a:solidFill>
            <a:schemeClr val="tx1">
              <a:alpha val="60000"/>
            </a:schemeClr>
          </a:solidFill>
        </p:spPr>
        <p:txBody>
          <a:bodyPr anchor="ctr" anchorCtr="0">
            <a:normAutofit/>
          </a:bodyPr>
          <a:lstStyle>
            <a:lvl1pPr marL="0" indent="0" algn="ctr">
              <a:buNone/>
              <a:defRPr sz="2000" baseline="0">
                <a:solidFill>
                  <a:schemeClr val="bg1"/>
                </a:solidFill>
              </a:defRPr>
            </a:lvl1pPr>
          </a:lstStyle>
          <a:p>
            <a:pPr lvl="0"/>
            <a:r>
              <a:rPr lang="en-US" dirty="0" smtClean="0"/>
              <a:t>Presenter Name</a:t>
            </a:r>
          </a:p>
          <a:p>
            <a:pPr lvl="0"/>
            <a:r>
              <a:rPr lang="en-US" dirty="0" smtClean="0"/>
              <a:t>Email, (XXX) XXX-XXXX</a:t>
            </a:r>
            <a:endParaRPr lang="en-US" dirty="0"/>
          </a:p>
        </p:txBody>
      </p:sp>
    </p:spTree>
    <p:extLst>
      <p:ext uri="{BB962C8B-B14F-4D97-AF65-F5344CB8AC3E}">
        <p14:creationId xmlns:p14="http://schemas.microsoft.com/office/powerpoint/2010/main" val="1948071403"/>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Section Header">
    <p:spTree>
      <p:nvGrpSpPr>
        <p:cNvPr id="1" name=""/>
        <p:cNvGrpSpPr/>
        <p:nvPr/>
      </p:nvGrpSpPr>
      <p:grpSpPr>
        <a:xfrm>
          <a:off x="0" y="0"/>
          <a:ext cx="0" cy="0"/>
          <a:chOff x="0" y="0"/>
          <a:chExt cx="0" cy="0"/>
        </a:xfrm>
      </p:grpSpPr>
      <p:sp>
        <p:nvSpPr>
          <p:cNvPr id="14" name="Picture Placeholder 9"/>
          <p:cNvSpPr>
            <a:spLocks noGrp="1"/>
          </p:cNvSpPr>
          <p:nvPr>
            <p:ph type="pic" sz="quarter" idx="13"/>
          </p:nvPr>
        </p:nvSpPr>
        <p:spPr>
          <a:xfrm>
            <a:off x="0" y="-23813"/>
            <a:ext cx="6784352" cy="6881813"/>
          </a:xfrm>
          <a:custGeom>
            <a:avLst/>
            <a:gdLst>
              <a:gd name="connsiteX0" fmla="*/ 6218178 w 6784352"/>
              <a:gd name="connsiteY0" fmla="*/ 0 h 6881813"/>
              <a:gd name="connsiteX1" fmla="*/ 6784352 w 6784352"/>
              <a:gd name="connsiteY1" fmla="*/ 0 h 6881813"/>
              <a:gd name="connsiteX2" fmla="*/ 5069992 w 6784352"/>
              <a:gd name="connsiteY2" fmla="*/ 6881813 h 6881813"/>
              <a:gd name="connsiteX3" fmla="*/ 0 w 6784352"/>
              <a:gd name="connsiteY3" fmla="*/ 6881813 h 6881813"/>
              <a:gd name="connsiteX4" fmla="*/ 0 w 6784352"/>
              <a:gd name="connsiteY4" fmla="*/ 7455 h 68818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84352" h="6881813">
                <a:moveTo>
                  <a:pt x="6218178" y="0"/>
                </a:moveTo>
                <a:lnTo>
                  <a:pt x="6784352" y="0"/>
                </a:lnTo>
                <a:lnTo>
                  <a:pt x="5069992" y="6881813"/>
                </a:lnTo>
                <a:lnTo>
                  <a:pt x="0" y="6881813"/>
                </a:lnTo>
                <a:lnTo>
                  <a:pt x="0" y="7455"/>
                </a:lnTo>
                <a:close/>
              </a:path>
            </a:pathLst>
          </a:custGeom>
        </p:spPr>
        <p:txBody>
          <a:bodyPr wrap="square">
            <a:noAutofit/>
          </a:bodyPr>
          <a:lstStyle/>
          <a:p>
            <a:r>
              <a:rPr lang="en-US" smtClean="0"/>
              <a:t>Click icon to add picture</a:t>
            </a:r>
            <a:endParaRPr lang="en-US"/>
          </a:p>
        </p:txBody>
      </p:sp>
      <p:pic>
        <p:nvPicPr>
          <p:cNvPr id="10" name="Picture 9"/>
          <p:cNvPicPr>
            <a:picLocks noChangeAspect="1"/>
          </p:cNvPicPr>
          <p:nvPr userDrawn="1"/>
        </p:nvPicPr>
        <p:blipFill>
          <a:blip r:embed="rId2" cstate="print">
            <a:grayscl/>
            <a:extLst>
              <a:ext uri="{28A0092B-C50C-407E-A947-70E740481C1C}">
                <a14:useLocalDpi xmlns:a14="http://schemas.microsoft.com/office/drawing/2010/main" val="0"/>
              </a:ext>
            </a:extLst>
          </a:blip>
          <a:stretch>
            <a:fillRect/>
          </a:stretch>
        </p:blipFill>
        <p:spPr>
          <a:xfrm>
            <a:off x="10353044" y="213834"/>
            <a:ext cx="1629817" cy="589312"/>
          </a:xfrm>
          <a:prstGeom prst="rect">
            <a:avLst/>
          </a:prstGeom>
        </p:spPr>
      </p:pic>
      <p:sp>
        <p:nvSpPr>
          <p:cNvPr id="11" name="Rectangle 10"/>
          <p:cNvSpPr/>
          <p:nvPr userDrawn="1"/>
        </p:nvSpPr>
        <p:spPr>
          <a:xfrm>
            <a:off x="257908" y="261938"/>
            <a:ext cx="119295" cy="572468"/>
          </a:xfrm>
          <a:prstGeom prst="rect">
            <a:avLst/>
          </a:prstGeom>
          <a:solidFill>
            <a:srgbClr val="33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Slide Number Placeholder 5"/>
          <p:cNvSpPr>
            <a:spLocks noGrp="1"/>
          </p:cNvSpPr>
          <p:nvPr>
            <p:ph type="sldNum" sz="quarter" idx="12"/>
          </p:nvPr>
        </p:nvSpPr>
        <p:spPr>
          <a:xfrm>
            <a:off x="11582400" y="6381750"/>
            <a:ext cx="499532" cy="365125"/>
          </a:xfrm>
          <a:prstGeom prst="rect">
            <a:avLst/>
          </a:prstGeom>
        </p:spPr>
        <p:txBody>
          <a:bodyPr/>
          <a:lstStyle/>
          <a:p>
            <a:fld id="{8F8C957E-D11D-442A-875E-0647976CE83B}" type="slidenum">
              <a:rPr lang="en-US" smtClean="0"/>
              <a:t>‹#›</a:t>
            </a:fld>
            <a:endParaRPr lang="en-US"/>
          </a:p>
        </p:txBody>
      </p:sp>
      <p:sp>
        <p:nvSpPr>
          <p:cNvPr id="13" name="Text Placeholder 2"/>
          <p:cNvSpPr>
            <a:spLocks noGrp="1"/>
          </p:cNvSpPr>
          <p:nvPr>
            <p:ph type="body" sz="quarter" idx="14" hasCustomPrompt="1"/>
          </p:nvPr>
        </p:nvSpPr>
        <p:spPr>
          <a:xfrm>
            <a:off x="377203" y="464009"/>
            <a:ext cx="4829175" cy="500047"/>
          </a:xfrm>
          <a:prstGeom prst="rect">
            <a:avLst/>
          </a:prstGeom>
        </p:spPr>
        <p:txBody>
          <a:bodyPr/>
          <a:lstStyle>
            <a:lvl1pPr marL="0" indent="0">
              <a:buNone/>
              <a:defRPr sz="2400" baseline="0">
                <a:solidFill>
                  <a:schemeClr val="tx1">
                    <a:lumMod val="65000"/>
                    <a:lumOff val="35000"/>
                  </a:schemeClr>
                </a:solidFill>
              </a:defRPr>
            </a:lvl1pPr>
          </a:lstStyle>
          <a:p>
            <a:pPr lvl="0"/>
            <a:r>
              <a:rPr lang="en-US" dirty="0" smtClean="0"/>
              <a:t>(Slide Title)</a:t>
            </a:r>
            <a:endParaRPr lang="en-US" dirty="0"/>
          </a:p>
        </p:txBody>
      </p:sp>
      <p:sp>
        <p:nvSpPr>
          <p:cNvPr id="15" name="Text Placeholder 4"/>
          <p:cNvSpPr>
            <a:spLocks noGrp="1"/>
          </p:cNvSpPr>
          <p:nvPr>
            <p:ph type="body" sz="quarter" idx="15" hasCustomPrompt="1"/>
          </p:nvPr>
        </p:nvSpPr>
        <p:spPr>
          <a:xfrm>
            <a:off x="377203" y="261938"/>
            <a:ext cx="4327525" cy="277812"/>
          </a:xfrm>
          <a:prstGeom prst="rect">
            <a:avLst/>
          </a:prstGeom>
        </p:spPr>
        <p:txBody>
          <a:bodyPr/>
          <a:lstStyle>
            <a:lvl1pPr marL="0" indent="0">
              <a:buNone/>
              <a:defRPr sz="1200" baseline="0">
                <a:solidFill>
                  <a:schemeClr val="tx1">
                    <a:lumMod val="65000"/>
                    <a:lumOff val="35000"/>
                  </a:schemeClr>
                </a:solidFill>
              </a:defRPr>
            </a:lvl1pPr>
          </a:lstStyle>
          <a:p>
            <a:pPr lvl="0"/>
            <a:r>
              <a:rPr lang="en-US" dirty="0" smtClean="0"/>
              <a:t>(Presentation Title)</a:t>
            </a:r>
            <a:endParaRPr lang="en-US" dirty="0"/>
          </a:p>
        </p:txBody>
      </p:sp>
    </p:spTree>
    <p:extLst>
      <p:ext uri="{BB962C8B-B14F-4D97-AF65-F5344CB8AC3E}">
        <p14:creationId xmlns:p14="http://schemas.microsoft.com/office/powerpoint/2010/main" val="299410004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_Section Header">
    <p:spTree>
      <p:nvGrpSpPr>
        <p:cNvPr id="1" name=""/>
        <p:cNvGrpSpPr/>
        <p:nvPr/>
      </p:nvGrpSpPr>
      <p:grpSpPr>
        <a:xfrm>
          <a:off x="0" y="0"/>
          <a:ext cx="0" cy="0"/>
          <a:chOff x="0" y="0"/>
          <a:chExt cx="0" cy="0"/>
        </a:xfrm>
      </p:grpSpPr>
      <p:sp>
        <p:nvSpPr>
          <p:cNvPr id="14" name="Freeform 13"/>
          <p:cNvSpPr/>
          <p:nvPr userDrawn="1"/>
        </p:nvSpPr>
        <p:spPr>
          <a:xfrm flipV="1">
            <a:off x="-24493" y="-24492"/>
            <a:ext cx="6809014" cy="6915149"/>
          </a:xfrm>
          <a:custGeom>
            <a:avLst/>
            <a:gdLst>
              <a:gd name="connsiteX0" fmla="*/ 7576457 w 7576457"/>
              <a:gd name="connsiteY0" fmla="*/ 0 h 6915150"/>
              <a:gd name="connsiteX1" fmla="*/ 5388429 w 7576457"/>
              <a:gd name="connsiteY1" fmla="*/ 6898821 h 6915150"/>
              <a:gd name="connsiteX2" fmla="*/ 8164 w 7576457"/>
              <a:gd name="connsiteY2" fmla="*/ 6915150 h 6915150"/>
              <a:gd name="connsiteX3" fmla="*/ 0 w 7576457"/>
              <a:gd name="connsiteY3" fmla="*/ 16328 h 6915150"/>
              <a:gd name="connsiteX4" fmla="*/ 7576457 w 7576457"/>
              <a:gd name="connsiteY4" fmla="*/ 0 h 6915150"/>
              <a:gd name="connsiteX0" fmla="*/ 7576457 w 7576457"/>
              <a:gd name="connsiteY0" fmla="*/ 0 h 6931478"/>
              <a:gd name="connsiteX1" fmla="*/ 4947557 w 7576457"/>
              <a:gd name="connsiteY1" fmla="*/ 6931478 h 6931478"/>
              <a:gd name="connsiteX2" fmla="*/ 8164 w 7576457"/>
              <a:gd name="connsiteY2" fmla="*/ 6915150 h 6931478"/>
              <a:gd name="connsiteX3" fmla="*/ 0 w 7576457"/>
              <a:gd name="connsiteY3" fmla="*/ 16328 h 6931478"/>
              <a:gd name="connsiteX4" fmla="*/ 7576457 w 7576457"/>
              <a:gd name="connsiteY4" fmla="*/ 0 h 6931478"/>
              <a:gd name="connsiteX0" fmla="*/ 6809014 w 6809014"/>
              <a:gd name="connsiteY0" fmla="*/ 0 h 6923313"/>
              <a:gd name="connsiteX1" fmla="*/ 4947557 w 6809014"/>
              <a:gd name="connsiteY1" fmla="*/ 6923313 h 6923313"/>
              <a:gd name="connsiteX2" fmla="*/ 8164 w 6809014"/>
              <a:gd name="connsiteY2" fmla="*/ 6906985 h 6923313"/>
              <a:gd name="connsiteX3" fmla="*/ 0 w 6809014"/>
              <a:gd name="connsiteY3" fmla="*/ 8163 h 6923313"/>
              <a:gd name="connsiteX4" fmla="*/ 6809014 w 6809014"/>
              <a:gd name="connsiteY4" fmla="*/ 0 h 6923313"/>
              <a:gd name="connsiteX0" fmla="*/ 6809014 w 6809014"/>
              <a:gd name="connsiteY0" fmla="*/ 0 h 6915149"/>
              <a:gd name="connsiteX1" fmla="*/ 5086349 w 6809014"/>
              <a:gd name="connsiteY1" fmla="*/ 6915149 h 6915149"/>
              <a:gd name="connsiteX2" fmla="*/ 8164 w 6809014"/>
              <a:gd name="connsiteY2" fmla="*/ 6906985 h 6915149"/>
              <a:gd name="connsiteX3" fmla="*/ 0 w 6809014"/>
              <a:gd name="connsiteY3" fmla="*/ 8163 h 6915149"/>
              <a:gd name="connsiteX4" fmla="*/ 6809014 w 6809014"/>
              <a:gd name="connsiteY4" fmla="*/ 0 h 6915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09014" h="6915149">
                <a:moveTo>
                  <a:pt x="6809014" y="0"/>
                </a:moveTo>
                <a:lnTo>
                  <a:pt x="5086349" y="6915149"/>
                </a:lnTo>
                <a:lnTo>
                  <a:pt x="8164" y="6906985"/>
                </a:lnTo>
                <a:cubicBezTo>
                  <a:pt x="5443" y="4607378"/>
                  <a:pt x="2721" y="2307770"/>
                  <a:pt x="0" y="8163"/>
                </a:cubicBezTo>
                <a:lnTo>
                  <a:pt x="6809014" y="0"/>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0" name="Picture 9"/>
          <p:cNvPicPr>
            <a:picLocks noChangeAspect="1"/>
          </p:cNvPicPr>
          <p:nvPr userDrawn="1"/>
        </p:nvPicPr>
        <p:blipFill>
          <a:blip r:embed="rId2" cstate="print">
            <a:grayscl/>
            <a:extLst>
              <a:ext uri="{28A0092B-C50C-407E-A947-70E740481C1C}">
                <a14:useLocalDpi xmlns:a14="http://schemas.microsoft.com/office/drawing/2010/main" val="0"/>
              </a:ext>
            </a:extLst>
          </a:blip>
          <a:stretch>
            <a:fillRect/>
          </a:stretch>
        </p:blipFill>
        <p:spPr>
          <a:xfrm>
            <a:off x="10353044" y="213834"/>
            <a:ext cx="1629817" cy="589312"/>
          </a:xfrm>
          <a:prstGeom prst="rect">
            <a:avLst/>
          </a:prstGeom>
        </p:spPr>
      </p:pic>
      <p:sp>
        <p:nvSpPr>
          <p:cNvPr id="11" name="Rectangle 10"/>
          <p:cNvSpPr/>
          <p:nvPr userDrawn="1"/>
        </p:nvSpPr>
        <p:spPr>
          <a:xfrm>
            <a:off x="257908" y="261938"/>
            <a:ext cx="119295" cy="572468"/>
          </a:xfrm>
          <a:prstGeom prst="rect">
            <a:avLst/>
          </a:prstGeom>
          <a:solidFill>
            <a:srgbClr val="33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Slide Number Placeholder 5"/>
          <p:cNvSpPr>
            <a:spLocks noGrp="1"/>
          </p:cNvSpPr>
          <p:nvPr>
            <p:ph type="sldNum" sz="quarter" idx="12"/>
          </p:nvPr>
        </p:nvSpPr>
        <p:spPr>
          <a:xfrm>
            <a:off x="11582400" y="6381750"/>
            <a:ext cx="499532" cy="365125"/>
          </a:xfrm>
          <a:prstGeom prst="rect">
            <a:avLst/>
          </a:prstGeom>
        </p:spPr>
        <p:txBody>
          <a:bodyPr/>
          <a:lstStyle/>
          <a:p>
            <a:fld id="{8F8C957E-D11D-442A-875E-0647976CE83B}" type="slidenum">
              <a:rPr lang="en-US" smtClean="0"/>
              <a:t>‹#›</a:t>
            </a:fld>
            <a:endParaRPr lang="en-US"/>
          </a:p>
        </p:txBody>
      </p:sp>
      <p:sp>
        <p:nvSpPr>
          <p:cNvPr id="16" name="Text Placeholder 2"/>
          <p:cNvSpPr>
            <a:spLocks noGrp="1"/>
          </p:cNvSpPr>
          <p:nvPr>
            <p:ph type="body" sz="quarter" idx="13" hasCustomPrompt="1"/>
          </p:nvPr>
        </p:nvSpPr>
        <p:spPr>
          <a:xfrm>
            <a:off x="377203" y="464009"/>
            <a:ext cx="4829175" cy="500047"/>
          </a:xfrm>
          <a:prstGeom prst="rect">
            <a:avLst/>
          </a:prstGeom>
        </p:spPr>
        <p:txBody>
          <a:bodyPr/>
          <a:lstStyle>
            <a:lvl1pPr marL="0" indent="0">
              <a:buNone/>
              <a:defRPr sz="2400" baseline="0">
                <a:solidFill>
                  <a:schemeClr val="bg1"/>
                </a:solidFill>
              </a:defRPr>
            </a:lvl1pPr>
          </a:lstStyle>
          <a:p>
            <a:pPr lvl="0"/>
            <a:r>
              <a:rPr lang="en-US" dirty="0" smtClean="0"/>
              <a:t>(Slide Title)</a:t>
            </a:r>
            <a:endParaRPr lang="en-US" dirty="0"/>
          </a:p>
        </p:txBody>
      </p:sp>
      <p:sp>
        <p:nvSpPr>
          <p:cNvPr id="17" name="Text Placeholder 4"/>
          <p:cNvSpPr>
            <a:spLocks noGrp="1"/>
          </p:cNvSpPr>
          <p:nvPr>
            <p:ph type="body" sz="quarter" idx="14" hasCustomPrompt="1"/>
          </p:nvPr>
        </p:nvSpPr>
        <p:spPr>
          <a:xfrm>
            <a:off x="377203" y="261938"/>
            <a:ext cx="4327525" cy="277812"/>
          </a:xfrm>
          <a:prstGeom prst="rect">
            <a:avLst/>
          </a:prstGeom>
        </p:spPr>
        <p:txBody>
          <a:bodyPr/>
          <a:lstStyle>
            <a:lvl1pPr marL="0" indent="0">
              <a:buNone/>
              <a:defRPr sz="1200" baseline="0">
                <a:solidFill>
                  <a:schemeClr val="bg1"/>
                </a:solidFill>
              </a:defRPr>
            </a:lvl1pPr>
          </a:lstStyle>
          <a:p>
            <a:pPr lvl="0"/>
            <a:r>
              <a:rPr lang="en-US" dirty="0" smtClean="0"/>
              <a:t>(Presentation Title)</a:t>
            </a:r>
            <a:endParaRPr lang="en-US" dirty="0"/>
          </a:p>
        </p:txBody>
      </p:sp>
    </p:spTree>
    <p:extLst>
      <p:ext uri="{BB962C8B-B14F-4D97-AF65-F5344CB8AC3E}">
        <p14:creationId xmlns:p14="http://schemas.microsoft.com/office/powerpoint/2010/main" val="1923587343"/>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_Section Header">
    <p:spTree>
      <p:nvGrpSpPr>
        <p:cNvPr id="1" name=""/>
        <p:cNvGrpSpPr/>
        <p:nvPr/>
      </p:nvGrpSpPr>
      <p:grpSpPr>
        <a:xfrm>
          <a:off x="0" y="0"/>
          <a:ext cx="0" cy="0"/>
          <a:chOff x="0" y="0"/>
          <a:chExt cx="0" cy="0"/>
        </a:xfrm>
      </p:grpSpPr>
      <p:sp>
        <p:nvSpPr>
          <p:cNvPr id="13" name="Picture Placeholder 9"/>
          <p:cNvSpPr>
            <a:spLocks noGrp="1"/>
          </p:cNvSpPr>
          <p:nvPr>
            <p:ph type="pic" sz="quarter" idx="13"/>
          </p:nvPr>
        </p:nvSpPr>
        <p:spPr>
          <a:xfrm>
            <a:off x="0" y="0"/>
            <a:ext cx="6776386" cy="6858000"/>
          </a:xfrm>
          <a:custGeom>
            <a:avLst/>
            <a:gdLst>
              <a:gd name="connsiteX0" fmla="*/ 0 w 6776386"/>
              <a:gd name="connsiteY0" fmla="*/ 0 h 6858000"/>
              <a:gd name="connsiteX1" fmla="*/ 5067958 w 6776386"/>
              <a:gd name="connsiteY1" fmla="*/ 0 h 6858000"/>
              <a:gd name="connsiteX2" fmla="*/ 6776386 w 6776386"/>
              <a:gd name="connsiteY2" fmla="*/ 6858000 h 6858000"/>
              <a:gd name="connsiteX3" fmla="*/ 0 w 677638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776386" h="6858000">
                <a:moveTo>
                  <a:pt x="0" y="0"/>
                </a:moveTo>
                <a:lnTo>
                  <a:pt x="5067958" y="0"/>
                </a:lnTo>
                <a:lnTo>
                  <a:pt x="6776386" y="6858000"/>
                </a:lnTo>
                <a:lnTo>
                  <a:pt x="0" y="6858000"/>
                </a:lnTo>
                <a:close/>
              </a:path>
            </a:pathLst>
          </a:custGeom>
        </p:spPr>
        <p:txBody>
          <a:bodyPr wrap="square">
            <a:noAutofit/>
          </a:bodyPr>
          <a:lstStyle/>
          <a:p>
            <a:r>
              <a:rPr lang="en-US" smtClean="0"/>
              <a:t>Click icon to add picture</a:t>
            </a:r>
            <a:endParaRPr lang="en-US"/>
          </a:p>
        </p:txBody>
      </p:sp>
      <p:pic>
        <p:nvPicPr>
          <p:cNvPr id="10" name="Picture 9"/>
          <p:cNvPicPr>
            <a:picLocks noChangeAspect="1"/>
          </p:cNvPicPr>
          <p:nvPr userDrawn="1"/>
        </p:nvPicPr>
        <p:blipFill>
          <a:blip r:embed="rId2" cstate="print">
            <a:grayscl/>
            <a:extLst>
              <a:ext uri="{28A0092B-C50C-407E-A947-70E740481C1C}">
                <a14:useLocalDpi xmlns:a14="http://schemas.microsoft.com/office/drawing/2010/main" val="0"/>
              </a:ext>
            </a:extLst>
          </a:blip>
          <a:stretch>
            <a:fillRect/>
          </a:stretch>
        </p:blipFill>
        <p:spPr>
          <a:xfrm>
            <a:off x="10353044" y="213834"/>
            <a:ext cx="1629817" cy="589312"/>
          </a:xfrm>
          <a:prstGeom prst="rect">
            <a:avLst/>
          </a:prstGeom>
        </p:spPr>
      </p:pic>
      <p:sp>
        <p:nvSpPr>
          <p:cNvPr id="11" name="Rectangle 10"/>
          <p:cNvSpPr/>
          <p:nvPr userDrawn="1"/>
        </p:nvSpPr>
        <p:spPr>
          <a:xfrm>
            <a:off x="257908" y="261938"/>
            <a:ext cx="119295" cy="572468"/>
          </a:xfrm>
          <a:prstGeom prst="rect">
            <a:avLst/>
          </a:prstGeom>
          <a:solidFill>
            <a:srgbClr val="33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Slide Number Placeholder 5"/>
          <p:cNvSpPr>
            <a:spLocks noGrp="1"/>
          </p:cNvSpPr>
          <p:nvPr>
            <p:ph type="sldNum" sz="quarter" idx="12"/>
          </p:nvPr>
        </p:nvSpPr>
        <p:spPr>
          <a:xfrm>
            <a:off x="11582400" y="6381750"/>
            <a:ext cx="499532" cy="365125"/>
          </a:xfrm>
          <a:prstGeom prst="rect">
            <a:avLst/>
          </a:prstGeom>
        </p:spPr>
        <p:txBody>
          <a:bodyPr/>
          <a:lstStyle/>
          <a:p>
            <a:fld id="{8F8C957E-D11D-442A-875E-0647976CE83B}" type="slidenum">
              <a:rPr lang="en-US" smtClean="0"/>
              <a:t>‹#›</a:t>
            </a:fld>
            <a:endParaRPr lang="en-US"/>
          </a:p>
        </p:txBody>
      </p:sp>
      <p:sp>
        <p:nvSpPr>
          <p:cNvPr id="14" name="Text Placeholder 2"/>
          <p:cNvSpPr>
            <a:spLocks noGrp="1"/>
          </p:cNvSpPr>
          <p:nvPr>
            <p:ph type="body" sz="quarter" idx="14" hasCustomPrompt="1"/>
          </p:nvPr>
        </p:nvSpPr>
        <p:spPr>
          <a:xfrm>
            <a:off x="377203" y="464009"/>
            <a:ext cx="4829175" cy="500047"/>
          </a:xfrm>
          <a:prstGeom prst="rect">
            <a:avLst/>
          </a:prstGeom>
        </p:spPr>
        <p:txBody>
          <a:bodyPr/>
          <a:lstStyle>
            <a:lvl1pPr marL="0" indent="0">
              <a:buNone/>
              <a:defRPr sz="2400" baseline="0">
                <a:solidFill>
                  <a:schemeClr val="tx1">
                    <a:lumMod val="65000"/>
                    <a:lumOff val="35000"/>
                  </a:schemeClr>
                </a:solidFill>
              </a:defRPr>
            </a:lvl1pPr>
          </a:lstStyle>
          <a:p>
            <a:pPr lvl="0"/>
            <a:r>
              <a:rPr lang="en-US" dirty="0" smtClean="0"/>
              <a:t>(Slide Title)</a:t>
            </a:r>
            <a:endParaRPr lang="en-US" dirty="0"/>
          </a:p>
        </p:txBody>
      </p:sp>
      <p:sp>
        <p:nvSpPr>
          <p:cNvPr id="15" name="Text Placeholder 4"/>
          <p:cNvSpPr>
            <a:spLocks noGrp="1"/>
          </p:cNvSpPr>
          <p:nvPr>
            <p:ph type="body" sz="quarter" idx="15" hasCustomPrompt="1"/>
          </p:nvPr>
        </p:nvSpPr>
        <p:spPr>
          <a:xfrm>
            <a:off x="377203" y="261938"/>
            <a:ext cx="4327525" cy="277812"/>
          </a:xfrm>
          <a:prstGeom prst="rect">
            <a:avLst/>
          </a:prstGeom>
        </p:spPr>
        <p:txBody>
          <a:bodyPr/>
          <a:lstStyle>
            <a:lvl1pPr marL="0" indent="0">
              <a:buNone/>
              <a:defRPr sz="1200" baseline="0">
                <a:solidFill>
                  <a:schemeClr val="tx1">
                    <a:lumMod val="65000"/>
                    <a:lumOff val="35000"/>
                  </a:schemeClr>
                </a:solidFill>
              </a:defRPr>
            </a:lvl1pPr>
          </a:lstStyle>
          <a:p>
            <a:pPr lvl="0"/>
            <a:r>
              <a:rPr lang="en-US" dirty="0" smtClean="0"/>
              <a:t>(Presentation Title)</a:t>
            </a:r>
            <a:endParaRPr lang="en-US" dirty="0"/>
          </a:p>
        </p:txBody>
      </p:sp>
    </p:spTree>
    <p:extLst>
      <p:ext uri="{BB962C8B-B14F-4D97-AF65-F5344CB8AC3E}">
        <p14:creationId xmlns:p14="http://schemas.microsoft.com/office/powerpoint/2010/main" val="97885571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8_Section Header">
    <p:spTree>
      <p:nvGrpSpPr>
        <p:cNvPr id="1" name=""/>
        <p:cNvGrpSpPr/>
        <p:nvPr/>
      </p:nvGrpSpPr>
      <p:grpSpPr>
        <a:xfrm>
          <a:off x="0" y="0"/>
          <a:ext cx="0" cy="0"/>
          <a:chOff x="0" y="0"/>
          <a:chExt cx="0" cy="0"/>
        </a:xfrm>
      </p:grpSpPr>
      <p:sp>
        <p:nvSpPr>
          <p:cNvPr id="13" name="Freeform 12"/>
          <p:cNvSpPr/>
          <p:nvPr userDrawn="1"/>
        </p:nvSpPr>
        <p:spPr>
          <a:xfrm>
            <a:off x="5053692" y="-32657"/>
            <a:ext cx="7176407" cy="6915150"/>
          </a:xfrm>
          <a:custGeom>
            <a:avLst/>
            <a:gdLst>
              <a:gd name="connsiteX0" fmla="*/ 2188029 w 9829800"/>
              <a:gd name="connsiteY0" fmla="*/ 8164 h 6915150"/>
              <a:gd name="connsiteX1" fmla="*/ 0 w 9829800"/>
              <a:gd name="connsiteY1" fmla="*/ 6915150 h 6915150"/>
              <a:gd name="connsiteX2" fmla="*/ 9829800 w 9829800"/>
              <a:gd name="connsiteY2" fmla="*/ 6906986 h 6915150"/>
              <a:gd name="connsiteX3" fmla="*/ 9813471 w 9829800"/>
              <a:gd name="connsiteY3" fmla="*/ 0 h 6915150"/>
              <a:gd name="connsiteX4" fmla="*/ 2188029 w 9829800"/>
              <a:gd name="connsiteY4" fmla="*/ 8164 h 6915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29800" h="6915150">
                <a:moveTo>
                  <a:pt x="2188029" y="8164"/>
                </a:moveTo>
                <a:lnTo>
                  <a:pt x="0" y="6915150"/>
                </a:lnTo>
                <a:lnTo>
                  <a:pt x="9829800" y="6906986"/>
                </a:lnTo>
                <a:lnTo>
                  <a:pt x="9813471" y="0"/>
                </a:lnTo>
                <a:lnTo>
                  <a:pt x="2188029" y="8164"/>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0" name="Picture 9"/>
          <p:cNvPicPr>
            <a:picLocks noChangeAspect="1"/>
          </p:cNvPicPr>
          <p:nvPr userDrawn="1"/>
        </p:nvPicPr>
        <p:blipFill>
          <a:blip r:embed="rId2" cstate="print">
            <a:grayscl/>
            <a:extLst>
              <a:ext uri="{28A0092B-C50C-407E-A947-70E740481C1C}">
                <a14:useLocalDpi xmlns:a14="http://schemas.microsoft.com/office/drawing/2010/main" val="0"/>
              </a:ext>
            </a:extLst>
          </a:blip>
          <a:stretch>
            <a:fillRect/>
          </a:stretch>
        </p:blipFill>
        <p:spPr>
          <a:xfrm>
            <a:off x="10353044" y="213834"/>
            <a:ext cx="1629817" cy="589312"/>
          </a:xfrm>
          <a:prstGeom prst="rect">
            <a:avLst/>
          </a:prstGeom>
        </p:spPr>
      </p:pic>
      <p:sp>
        <p:nvSpPr>
          <p:cNvPr id="11" name="Rectangle 10"/>
          <p:cNvSpPr/>
          <p:nvPr userDrawn="1"/>
        </p:nvSpPr>
        <p:spPr>
          <a:xfrm>
            <a:off x="257908" y="261938"/>
            <a:ext cx="119295" cy="572468"/>
          </a:xfrm>
          <a:prstGeom prst="rect">
            <a:avLst/>
          </a:prstGeom>
          <a:solidFill>
            <a:srgbClr val="33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Slide Number Placeholder 5"/>
          <p:cNvSpPr>
            <a:spLocks noGrp="1"/>
          </p:cNvSpPr>
          <p:nvPr>
            <p:ph type="sldNum" sz="quarter" idx="12"/>
          </p:nvPr>
        </p:nvSpPr>
        <p:spPr>
          <a:xfrm>
            <a:off x="11582400" y="6381750"/>
            <a:ext cx="499532" cy="365125"/>
          </a:xfrm>
          <a:prstGeom prst="rect">
            <a:avLst/>
          </a:prstGeom>
        </p:spPr>
        <p:txBody>
          <a:bodyPr/>
          <a:lstStyle>
            <a:lvl1pPr>
              <a:defRPr>
                <a:solidFill>
                  <a:schemeClr val="bg1">
                    <a:lumMod val="95000"/>
                  </a:schemeClr>
                </a:solidFill>
              </a:defRPr>
            </a:lvl1pPr>
          </a:lstStyle>
          <a:p>
            <a:fld id="{8F8C957E-D11D-442A-875E-0647976CE83B}" type="slidenum">
              <a:rPr lang="en-US" smtClean="0"/>
              <a:pPr/>
              <a:t>‹#›</a:t>
            </a:fld>
            <a:endParaRPr lang="en-US" dirty="0"/>
          </a:p>
        </p:txBody>
      </p:sp>
      <p:sp>
        <p:nvSpPr>
          <p:cNvPr id="14" name="Text Placeholder 2"/>
          <p:cNvSpPr>
            <a:spLocks noGrp="1"/>
          </p:cNvSpPr>
          <p:nvPr>
            <p:ph type="body" sz="quarter" idx="13" hasCustomPrompt="1"/>
          </p:nvPr>
        </p:nvSpPr>
        <p:spPr>
          <a:xfrm>
            <a:off x="377203" y="464009"/>
            <a:ext cx="4829175" cy="500047"/>
          </a:xfrm>
          <a:prstGeom prst="rect">
            <a:avLst/>
          </a:prstGeom>
        </p:spPr>
        <p:txBody>
          <a:bodyPr/>
          <a:lstStyle>
            <a:lvl1pPr marL="0" indent="0">
              <a:buNone/>
              <a:defRPr sz="2400" baseline="0">
                <a:solidFill>
                  <a:schemeClr val="tx1">
                    <a:lumMod val="65000"/>
                    <a:lumOff val="35000"/>
                  </a:schemeClr>
                </a:solidFill>
              </a:defRPr>
            </a:lvl1pPr>
          </a:lstStyle>
          <a:p>
            <a:pPr lvl="0"/>
            <a:r>
              <a:rPr lang="en-US" dirty="0" smtClean="0"/>
              <a:t>(Slide Title)</a:t>
            </a:r>
            <a:endParaRPr lang="en-US" dirty="0"/>
          </a:p>
        </p:txBody>
      </p:sp>
      <p:sp>
        <p:nvSpPr>
          <p:cNvPr id="15" name="Text Placeholder 4"/>
          <p:cNvSpPr>
            <a:spLocks noGrp="1"/>
          </p:cNvSpPr>
          <p:nvPr>
            <p:ph type="body" sz="quarter" idx="14" hasCustomPrompt="1"/>
          </p:nvPr>
        </p:nvSpPr>
        <p:spPr>
          <a:xfrm>
            <a:off x="377203" y="261938"/>
            <a:ext cx="4327525" cy="277812"/>
          </a:xfrm>
          <a:prstGeom prst="rect">
            <a:avLst/>
          </a:prstGeom>
        </p:spPr>
        <p:txBody>
          <a:bodyPr/>
          <a:lstStyle>
            <a:lvl1pPr marL="0" indent="0">
              <a:buNone/>
              <a:defRPr sz="1200" baseline="0">
                <a:solidFill>
                  <a:schemeClr val="tx1">
                    <a:lumMod val="65000"/>
                    <a:lumOff val="35000"/>
                  </a:schemeClr>
                </a:solidFill>
              </a:defRPr>
            </a:lvl1pPr>
          </a:lstStyle>
          <a:p>
            <a:pPr lvl="0"/>
            <a:r>
              <a:rPr lang="en-US" dirty="0" smtClean="0"/>
              <a:t>(Presentation Title)</a:t>
            </a:r>
            <a:endParaRPr lang="en-US" dirty="0"/>
          </a:p>
        </p:txBody>
      </p:sp>
    </p:spTree>
    <p:extLst>
      <p:ext uri="{BB962C8B-B14F-4D97-AF65-F5344CB8AC3E}">
        <p14:creationId xmlns:p14="http://schemas.microsoft.com/office/powerpoint/2010/main" val="343233918"/>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9_Section Header">
    <p:spTree>
      <p:nvGrpSpPr>
        <p:cNvPr id="1" name=""/>
        <p:cNvGrpSpPr/>
        <p:nvPr/>
      </p:nvGrpSpPr>
      <p:grpSpPr>
        <a:xfrm>
          <a:off x="0" y="0"/>
          <a:ext cx="0" cy="0"/>
          <a:chOff x="0" y="0"/>
          <a:chExt cx="0" cy="0"/>
        </a:xfrm>
      </p:grpSpPr>
      <p:sp>
        <p:nvSpPr>
          <p:cNvPr id="14" name="Picture Placeholder 9"/>
          <p:cNvSpPr>
            <a:spLocks noGrp="1"/>
          </p:cNvSpPr>
          <p:nvPr>
            <p:ph type="pic" sz="quarter" idx="13"/>
          </p:nvPr>
        </p:nvSpPr>
        <p:spPr>
          <a:xfrm>
            <a:off x="5053850" y="0"/>
            <a:ext cx="7176249" cy="6881813"/>
          </a:xfrm>
          <a:custGeom>
            <a:avLst/>
            <a:gdLst>
              <a:gd name="connsiteX0" fmla="*/ 1591584 w 7176249"/>
              <a:gd name="connsiteY0" fmla="*/ 0 h 6881813"/>
              <a:gd name="connsiteX1" fmla="*/ 7164384 w 7176249"/>
              <a:gd name="connsiteY1" fmla="*/ 0 h 6881813"/>
              <a:gd name="connsiteX2" fmla="*/ 7176249 w 7176249"/>
              <a:gd name="connsiteY2" fmla="*/ 6874329 h 6881813"/>
              <a:gd name="connsiteX3" fmla="*/ 597574 w 7176249"/>
              <a:gd name="connsiteY3" fmla="*/ 6881813 h 6881813"/>
              <a:gd name="connsiteX4" fmla="*/ 0 w 7176249"/>
              <a:gd name="connsiteY4" fmla="*/ 6881813 h 68818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76249" h="6881813">
                <a:moveTo>
                  <a:pt x="1591584" y="0"/>
                </a:moveTo>
                <a:lnTo>
                  <a:pt x="7164384" y="0"/>
                </a:lnTo>
                <a:lnTo>
                  <a:pt x="7176249" y="6874329"/>
                </a:lnTo>
                <a:lnTo>
                  <a:pt x="597574" y="6881813"/>
                </a:lnTo>
                <a:lnTo>
                  <a:pt x="0" y="6881813"/>
                </a:lnTo>
                <a:close/>
              </a:path>
            </a:pathLst>
          </a:custGeom>
        </p:spPr>
        <p:txBody>
          <a:bodyPr wrap="square">
            <a:noAutofit/>
          </a:bodyPr>
          <a:lstStyle/>
          <a:p>
            <a:r>
              <a:rPr lang="en-US" smtClean="0"/>
              <a:t>Click icon to add picture</a:t>
            </a:r>
            <a:endParaRPr lang="en-US"/>
          </a:p>
        </p:txBody>
      </p:sp>
      <p:pic>
        <p:nvPicPr>
          <p:cNvPr id="10" name="Picture 9"/>
          <p:cNvPicPr>
            <a:picLocks noChangeAspect="1"/>
          </p:cNvPicPr>
          <p:nvPr userDrawn="1"/>
        </p:nvPicPr>
        <p:blipFill>
          <a:blip r:embed="rId2" cstate="print">
            <a:grayscl/>
            <a:extLst>
              <a:ext uri="{28A0092B-C50C-407E-A947-70E740481C1C}">
                <a14:useLocalDpi xmlns:a14="http://schemas.microsoft.com/office/drawing/2010/main" val="0"/>
              </a:ext>
            </a:extLst>
          </a:blip>
          <a:stretch>
            <a:fillRect/>
          </a:stretch>
        </p:blipFill>
        <p:spPr>
          <a:xfrm>
            <a:off x="10353044" y="213834"/>
            <a:ext cx="1629817" cy="589312"/>
          </a:xfrm>
          <a:prstGeom prst="rect">
            <a:avLst/>
          </a:prstGeom>
        </p:spPr>
      </p:pic>
      <p:sp>
        <p:nvSpPr>
          <p:cNvPr id="11" name="Rectangle 10"/>
          <p:cNvSpPr/>
          <p:nvPr userDrawn="1"/>
        </p:nvSpPr>
        <p:spPr>
          <a:xfrm>
            <a:off x="257908" y="261938"/>
            <a:ext cx="119295" cy="572468"/>
          </a:xfrm>
          <a:prstGeom prst="rect">
            <a:avLst/>
          </a:prstGeom>
          <a:solidFill>
            <a:srgbClr val="33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Slide Number Placeholder 5"/>
          <p:cNvSpPr>
            <a:spLocks noGrp="1"/>
          </p:cNvSpPr>
          <p:nvPr>
            <p:ph type="sldNum" sz="quarter" idx="12"/>
          </p:nvPr>
        </p:nvSpPr>
        <p:spPr>
          <a:xfrm>
            <a:off x="11582400" y="6381750"/>
            <a:ext cx="499532" cy="365125"/>
          </a:xfrm>
          <a:prstGeom prst="rect">
            <a:avLst/>
          </a:prstGeom>
        </p:spPr>
        <p:txBody>
          <a:bodyPr/>
          <a:lstStyle/>
          <a:p>
            <a:fld id="{8F8C957E-D11D-442A-875E-0647976CE83B}" type="slidenum">
              <a:rPr lang="en-US" smtClean="0"/>
              <a:t>‹#›</a:t>
            </a:fld>
            <a:endParaRPr lang="en-US"/>
          </a:p>
        </p:txBody>
      </p:sp>
      <p:sp>
        <p:nvSpPr>
          <p:cNvPr id="13" name="Text Placeholder 2"/>
          <p:cNvSpPr>
            <a:spLocks noGrp="1"/>
          </p:cNvSpPr>
          <p:nvPr>
            <p:ph type="body" sz="quarter" idx="14" hasCustomPrompt="1"/>
          </p:nvPr>
        </p:nvSpPr>
        <p:spPr>
          <a:xfrm>
            <a:off x="377203" y="464009"/>
            <a:ext cx="4829175" cy="500047"/>
          </a:xfrm>
          <a:prstGeom prst="rect">
            <a:avLst/>
          </a:prstGeom>
        </p:spPr>
        <p:txBody>
          <a:bodyPr/>
          <a:lstStyle>
            <a:lvl1pPr marL="0" indent="0">
              <a:buNone/>
              <a:defRPr sz="2400" baseline="0">
                <a:solidFill>
                  <a:schemeClr val="tx1">
                    <a:lumMod val="65000"/>
                    <a:lumOff val="35000"/>
                  </a:schemeClr>
                </a:solidFill>
              </a:defRPr>
            </a:lvl1pPr>
          </a:lstStyle>
          <a:p>
            <a:pPr lvl="0"/>
            <a:r>
              <a:rPr lang="en-US" dirty="0" smtClean="0"/>
              <a:t>(Slide Title)</a:t>
            </a:r>
            <a:endParaRPr lang="en-US" dirty="0"/>
          </a:p>
        </p:txBody>
      </p:sp>
      <p:sp>
        <p:nvSpPr>
          <p:cNvPr id="15" name="Text Placeholder 4"/>
          <p:cNvSpPr>
            <a:spLocks noGrp="1"/>
          </p:cNvSpPr>
          <p:nvPr>
            <p:ph type="body" sz="quarter" idx="15" hasCustomPrompt="1"/>
          </p:nvPr>
        </p:nvSpPr>
        <p:spPr>
          <a:xfrm>
            <a:off x="377203" y="261938"/>
            <a:ext cx="4327525" cy="277812"/>
          </a:xfrm>
          <a:prstGeom prst="rect">
            <a:avLst/>
          </a:prstGeom>
        </p:spPr>
        <p:txBody>
          <a:bodyPr/>
          <a:lstStyle>
            <a:lvl1pPr marL="0" indent="0">
              <a:buNone/>
              <a:defRPr sz="1200" baseline="0">
                <a:solidFill>
                  <a:schemeClr val="tx1">
                    <a:lumMod val="65000"/>
                    <a:lumOff val="35000"/>
                  </a:schemeClr>
                </a:solidFill>
              </a:defRPr>
            </a:lvl1pPr>
          </a:lstStyle>
          <a:p>
            <a:pPr lvl="0"/>
            <a:r>
              <a:rPr lang="en-US" dirty="0" smtClean="0"/>
              <a:t>(Presentation Title)</a:t>
            </a:r>
            <a:endParaRPr lang="en-US" dirty="0"/>
          </a:p>
        </p:txBody>
      </p:sp>
    </p:spTree>
    <p:extLst>
      <p:ext uri="{BB962C8B-B14F-4D97-AF65-F5344CB8AC3E}">
        <p14:creationId xmlns:p14="http://schemas.microsoft.com/office/powerpoint/2010/main" val="3907010681"/>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0_Section Header">
    <p:spTree>
      <p:nvGrpSpPr>
        <p:cNvPr id="1" name=""/>
        <p:cNvGrpSpPr/>
        <p:nvPr/>
      </p:nvGrpSpPr>
      <p:grpSpPr>
        <a:xfrm>
          <a:off x="0" y="0"/>
          <a:ext cx="0" cy="0"/>
          <a:chOff x="0" y="0"/>
          <a:chExt cx="0" cy="0"/>
        </a:xfrm>
      </p:grpSpPr>
      <p:sp>
        <p:nvSpPr>
          <p:cNvPr id="14" name="Freeform 13"/>
          <p:cNvSpPr/>
          <p:nvPr userDrawn="1"/>
        </p:nvSpPr>
        <p:spPr>
          <a:xfrm flipV="1">
            <a:off x="5053692" y="-32657"/>
            <a:ext cx="7176407" cy="6915150"/>
          </a:xfrm>
          <a:custGeom>
            <a:avLst/>
            <a:gdLst>
              <a:gd name="connsiteX0" fmla="*/ 2188029 w 9829800"/>
              <a:gd name="connsiteY0" fmla="*/ 8164 h 6915150"/>
              <a:gd name="connsiteX1" fmla="*/ 0 w 9829800"/>
              <a:gd name="connsiteY1" fmla="*/ 6915150 h 6915150"/>
              <a:gd name="connsiteX2" fmla="*/ 9829800 w 9829800"/>
              <a:gd name="connsiteY2" fmla="*/ 6906986 h 6915150"/>
              <a:gd name="connsiteX3" fmla="*/ 9813471 w 9829800"/>
              <a:gd name="connsiteY3" fmla="*/ 0 h 6915150"/>
              <a:gd name="connsiteX4" fmla="*/ 2188029 w 9829800"/>
              <a:gd name="connsiteY4" fmla="*/ 8164 h 6915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29800" h="6915150">
                <a:moveTo>
                  <a:pt x="2188029" y="8164"/>
                </a:moveTo>
                <a:lnTo>
                  <a:pt x="0" y="6915150"/>
                </a:lnTo>
                <a:lnTo>
                  <a:pt x="9829800" y="6906986"/>
                </a:lnTo>
                <a:lnTo>
                  <a:pt x="9813471" y="0"/>
                </a:lnTo>
                <a:lnTo>
                  <a:pt x="2188029" y="8164"/>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0" name="Picture 9"/>
          <p:cNvPicPr>
            <a:picLocks noChangeAspect="1"/>
          </p:cNvPicPr>
          <p:nvPr userDrawn="1"/>
        </p:nvPicPr>
        <p:blipFill>
          <a:blip r:embed="rId2" cstate="print">
            <a:grayscl/>
            <a:extLst>
              <a:ext uri="{28A0092B-C50C-407E-A947-70E740481C1C}">
                <a14:useLocalDpi xmlns:a14="http://schemas.microsoft.com/office/drawing/2010/main" val="0"/>
              </a:ext>
            </a:extLst>
          </a:blip>
          <a:stretch>
            <a:fillRect/>
          </a:stretch>
        </p:blipFill>
        <p:spPr>
          <a:xfrm>
            <a:off x="10353044" y="213834"/>
            <a:ext cx="1629817" cy="589312"/>
          </a:xfrm>
          <a:prstGeom prst="rect">
            <a:avLst/>
          </a:prstGeom>
        </p:spPr>
      </p:pic>
      <p:sp>
        <p:nvSpPr>
          <p:cNvPr id="11" name="Rectangle 10"/>
          <p:cNvSpPr/>
          <p:nvPr userDrawn="1"/>
        </p:nvSpPr>
        <p:spPr>
          <a:xfrm>
            <a:off x="257908" y="261938"/>
            <a:ext cx="119295" cy="572468"/>
          </a:xfrm>
          <a:prstGeom prst="rect">
            <a:avLst/>
          </a:prstGeom>
          <a:solidFill>
            <a:srgbClr val="33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Slide Number Placeholder 5"/>
          <p:cNvSpPr>
            <a:spLocks noGrp="1"/>
          </p:cNvSpPr>
          <p:nvPr>
            <p:ph type="sldNum" sz="quarter" idx="12"/>
          </p:nvPr>
        </p:nvSpPr>
        <p:spPr>
          <a:xfrm>
            <a:off x="11582400" y="6381750"/>
            <a:ext cx="499532" cy="365125"/>
          </a:xfrm>
          <a:prstGeom prst="rect">
            <a:avLst/>
          </a:prstGeom>
        </p:spPr>
        <p:txBody>
          <a:bodyPr/>
          <a:lstStyle>
            <a:lvl1pPr>
              <a:defRPr>
                <a:solidFill>
                  <a:schemeClr val="bg1">
                    <a:lumMod val="95000"/>
                  </a:schemeClr>
                </a:solidFill>
              </a:defRPr>
            </a:lvl1pPr>
          </a:lstStyle>
          <a:p>
            <a:fld id="{8F8C957E-D11D-442A-875E-0647976CE83B}" type="slidenum">
              <a:rPr lang="en-US" smtClean="0"/>
              <a:pPr/>
              <a:t>‹#›</a:t>
            </a:fld>
            <a:endParaRPr lang="en-US" dirty="0"/>
          </a:p>
        </p:txBody>
      </p:sp>
      <p:sp>
        <p:nvSpPr>
          <p:cNvPr id="13" name="Text Placeholder 2"/>
          <p:cNvSpPr>
            <a:spLocks noGrp="1"/>
          </p:cNvSpPr>
          <p:nvPr>
            <p:ph type="body" sz="quarter" idx="13" hasCustomPrompt="1"/>
          </p:nvPr>
        </p:nvSpPr>
        <p:spPr>
          <a:xfrm>
            <a:off x="377203" y="464009"/>
            <a:ext cx="4829175" cy="500047"/>
          </a:xfrm>
          <a:prstGeom prst="rect">
            <a:avLst/>
          </a:prstGeom>
        </p:spPr>
        <p:txBody>
          <a:bodyPr/>
          <a:lstStyle>
            <a:lvl1pPr marL="0" indent="0">
              <a:buNone/>
              <a:defRPr sz="2400" baseline="0">
                <a:solidFill>
                  <a:schemeClr val="tx1">
                    <a:lumMod val="65000"/>
                    <a:lumOff val="35000"/>
                  </a:schemeClr>
                </a:solidFill>
              </a:defRPr>
            </a:lvl1pPr>
          </a:lstStyle>
          <a:p>
            <a:pPr lvl="0"/>
            <a:r>
              <a:rPr lang="en-US" dirty="0" smtClean="0"/>
              <a:t>(Slide Title)</a:t>
            </a:r>
            <a:endParaRPr lang="en-US" dirty="0"/>
          </a:p>
        </p:txBody>
      </p:sp>
      <p:sp>
        <p:nvSpPr>
          <p:cNvPr id="15" name="Text Placeholder 4"/>
          <p:cNvSpPr>
            <a:spLocks noGrp="1"/>
          </p:cNvSpPr>
          <p:nvPr>
            <p:ph type="body" sz="quarter" idx="14" hasCustomPrompt="1"/>
          </p:nvPr>
        </p:nvSpPr>
        <p:spPr>
          <a:xfrm>
            <a:off x="377203" y="261938"/>
            <a:ext cx="4327525" cy="277812"/>
          </a:xfrm>
          <a:prstGeom prst="rect">
            <a:avLst/>
          </a:prstGeom>
        </p:spPr>
        <p:txBody>
          <a:bodyPr/>
          <a:lstStyle>
            <a:lvl1pPr marL="0" indent="0">
              <a:buNone/>
              <a:defRPr sz="1200" baseline="0">
                <a:solidFill>
                  <a:schemeClr val="tx1">
                    <a:lumMod val="65000"/>
                    <a:lumOff val="35000"/>
                  </a:schemeClr>
                </a:solidFill>
              </a:defRPr>
            </a:lvl1pPr>
          </a:lstStyle>
          <a:p>
            <a:pPr lvl="0"/>
            <a:r>
              <a:rPr lang="en-US" dirty="0" smtClean="0"/>
              <a:t>(Presentation Title)</a:t>
            </a:r>
            <a:endParaRPr lang="en-US" dirty="0"/>
          </a:p>
        </p:txBody>
      </p:sp>
    </p:spTree>
    <p:extLst>
      <p:ext uri="{BB962C8B-B14F-4D97-AF65-F5344CB8AC3E}">
        <p14:creationId xmlns:p14="http://schemas.microsoft.com/office/powerpoint/2010/main" val="2701543769"/>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1_Section Header">
    <p:spTree>
      <p:nvGrpSpPr>
        <p:cNvPr id="1" name=""/>
        <p:cNvGrpSpPr/>
        <p:nvPr/>
      </p:nvGrpSpPr>
      <p:grpSpPr>
        <a:xfrm>
          <a:off x="0" y="0"/>
          <a:ext cx="0" cy="0"/>
          <a:chOff x="0" y="0"/>
          <a:chExt cx="0" cy="0"/>
        </a:xfrm>
      </p:grpSpPr>
      <p:sp>
        <p:nvSpPr>
          <p:cNvPr id="13" name="Picture Placeholder 9"/>
          <p:cNvSpPr>
            <a:spLocks noGrp="1"/>
          </p:cNvSpPr>
          <p:nvPr>
            <p:ph type="pic" sz="quarter" idx="13"/>
          </p:nvPr>
        </p:nvSpPr>
        <p:spPr>
          <a:xfrm>
            <a:off x="5053692" y="-32656"/>
            <a:ext cx="7138308" cy="6890657"/>
          </a:xfrm>
          <a:custGeom>
            <a:avLst/>
            <a:gdLst>
              <a:gd name="connsiteX0" fmla="*/ 0 w 7138308"/>
              <a:gd name="connsiteY0" fmla="*/ 0 h 6890657"/>
              <a:gd name="connsiteX1" fmla="*/ 7138308 w 7138308"/>
              <a:gd name="connsiteY1" fmla="*/ 8121 h 6890657"/>
              <a:gd name="connsiteX2" fmla="*/ 7138308 w 7138308"/>
              <a:gd name="connsiteY2" fmla="*/ 6890657 h 6890657"/>
              <a:gd name="connsiteX3" fmla="*/ 1593630 w 7138308"/>
              <a:gd name="connsiteY3" fmla="*/ 6890657 h 6890657"/>
            </a:gdLst>
            <a:ahLst/>
            <a:cxnLst>
              <a:cxn ang="0">
                <a:pos x="connsiteX0" y="connsiteY0"/>
              </a:cxn>
              <a:cxn ang="0">
                <a:pos x="connsiteX1" y="connsiteY1"/>
              </a:cxn>
              <a:cxn ang="0">
                <a:pos x="connsiteX2" y="connsiteY2"/>
              </a:cxn>
              <a:cxn ang="0">
                <a:pos x="connsiteX3" y="connsiteY3"/>
              </a:cxn>
            </a:cxnLst>
            <a:rect l="l" t="t" r="r" b="b"/>
            <a:pathLst>
              <a:path w="7138308" h="6890657">
                <a:moveTo>
                  <a:pt x="0" y="0"/>
                </a:moveTo>
                <a:lnTo>
                  <a:pt x="7138308" y="8121"/>
                </a:lnTo>
                <a:lnTo>
                  <a:pt x="7138308" y="6890657"/>
                </a:lnTo>
                <a:lnTo>
                  <a:pt x="1593630" y="6890657"/>
                </a:lnTo>
                <a:close/>
              </a:path>
            </a:pathLst>
          </a:custGeom>
        </p:spPr>
        <p:txBody>
          <a:bodyPr wrap="square">
            <a:noAutofit/>
          </a:bodyPr>
          <a:lstStyle/>
          <a:p>
            <a:r>
              <a:rPr lang="en-US" smtClean="0"/>
              <a:t>Click icon to add picture</a:t>
            </a:r>
            <a:endParaRPr lang="en-US"/>
          </a:p>
        </p:txBody>
      </p:sp>
      <p:pic>
        <p:nvPicPr>
          <p:cNvPr id="10" name="Picture 9"/>
          <p:cNvPicPr>
            <a:picLocks noChangeAspect="1"/>
          </p:cNvPicPr>
          <p:nvPr userDrawn="1"/>
        </p:nvPicPr>
        <p:blipFill>
          <a:blip r:embed="rId2" cstate="print">
            <a:grayscl/>
            <a:extLst>
              <a:ext uri="{28A0092B-C50C-407E-A947-70E740481C1C}">
                <a14:useLocalDpi xmlns:a14="http://schemas.microsoft.com/office/drawing/2010/main" val="0"/>
              </a:ext>
            </a:extLst>
          </a:blip>
          <a:stretch>
            <a:fillRect/>
          </a:stretch>
        </p:blipFill>
        <p:spPr>
          <a:xfrm>
            <a:off x="10353044" y="213834"/>
            <a:ext cx="1629817" cy="589312"/>
          </a:xfrm>
          <a:prstGeom prst="rect">
            <a:avLst/>
          </a:prstGeom>
        </p:spPr>
      </p:pic>
      <p:sp>
        <p:nvSpPr>
          <p:cNvPr id="11" name="Rectangle 10"/>
          <p:cNvSpPr/>
          <p:nvPr userDrawn="1"/>
        </p:nvSpPr>
        <p:spPr>
          <a:xfrm>
            <a:off x="257908" y="261938"/>
            <a:ext cx="119295" cy="572468"/>
          </a:xfrm>
          <a:prstGeom prst="rect">
            <a:avLst/>
          </a:prstGeom>
          <a:solidFill>
            <a:srgbClr val="33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Slide Number Placeholder 5"/>
          <p:cNvSpPr>
            <a:spLocks noGrp="1"/>
          </p:cNvSpPr>
          <p:nvPr>
            <p:ph type="sldNum" sz="quarter" idx="12"/>
          </p:nvPr>
        </p:nvSpPr>
        <p:spPr>
          <a:xfrm>
            <a:off x="11582400" y="6381750"/>
            <a:ext cx="499532" cy="365125"/>
          </a:xfrm>
          <a:prstGeom prst="rect">
            <a:avLst/>
          </a:prstGeom>
        </p:spPr>
        <p:txBody>
          <a:bodyPr/>
          <a:lstStyle/>
          <a:p>
            <a:fld id="{8F8C957E-D11D-442A-875E-0647976CE83B}" type="slidenum">
              <a:rPr lang="en-US" smtClean="0"/>
              <a:t>‹#›</a:t>
            </a:fld>
            <a:endParaRPr lang="en-US"/>
          </a:p>
        </p:txBody>
      </p:sp>
      <p:sp>
        <p:nvSpPr>
          <p:cNvPr id="14" name="Text Placeholder 2"/>
          <p:cNvSpPr>
            <a:spLocks noGrp="1"/>
          </p:cNvSpPr>
          <p:nvPr>
            <p:ph type="body" sz="quarter" idx="14" hasCustomPrompt="1"/>
          </p:nvPr>
        </p:nvSpPr>
        <p:spPr>
          <a:xfrm>
            <a:off x="377203" y="464009"/>
            <a:ext cx="4829175" cy="500047"/>
          </a:xfrm>
          <a:prstGeom prst="rect">
            <a:avLst/>
          </a:prstGeom>
        </p:spPr>
        <p:txBody>
          <a:bodyPr/>
          <a:lstStyle>
            <a:lvl1pPr marL="0" indent="0">
              <a:buNone/>
              <a:defRPr sz="2400" baseline="0">
                <a:solidFill>
                  <a:schemeClr val="tx1">
                    <a:lumMod val="65000"/>
                    <a:lumOff val="35000"/>
                  </a:schemeClr>
                </a:solidFill>
              </a:defRPr>
            </a:lvl1pPr>
          </a:lstStyle>
          <a:p>
            <a:pPr lvl="0"/>
            <a:r>
              <a:rPr lang="en-US" dirty="0" smtClean="0"/>
              <a:t>(Slide Title)</a:t>
            </a:r>
            <a:endParaRPr lang="en-US" dirty="0"/>
          </a:p>
        </p:txBody>
      </p:sp>
      <p:sp>
        <p:nvSpPr>
          <p:cNvPr id="15" name="Text Placeholder 4"/>
          <p:cNvSpPr>
            <a:spLocks noGrp="1"/>
          </p:cNvSpPr>
          <p:nvPr>
            <p:ph type="body" sz="quarter" idx="15" hasCustomPrompt="1"/>
          </p:nvPr>
        </p:nvSpPr>
        <p:spPr>
          <a:xfrm>
            <a:off x="377203" y="261938"/>
            <a:ext cx="4327525" cy="277812"/>
          </a:xfrm>
          <a:prstGeom prst="rect">
            <a:avLst/>
          </a:prstGeom>
        </p:spPr>
        <p:txBody>
          <a:bodyPr/>
          <a:lstStyle>
            <a:lvl1pPr marL="0" indent="0">
              <a:buNone/>
              <a:defRPr sz="1200" baseline="0">
                <a:solidFill>
                  <a:schemeClr val="tx1">
                    <a:lumMod val="65000"/>
                    <a:lumOff val="35000"/>
                  </a:schemeClr>
                </a:solidFill>
              </a:defRPr>
            </a:lvl1pPr>
          </a:lstStyle>
          <a:p>
            <a:pPr lvl="0"/>
            <a:r>
              <a:rPr lang="en-US" dirty="0" smtClean="0"/>
              <a:t>(Presentation Title)</a:t>
            </a:r>
            <a:endParaRPr lang="en-US" dirty="0"/>
          </a:p>
        </p:txBody>
      </p:sp>
    </p:spTree>
    <p:extLst>
      <p:ext uri="{BB962C8B-B14F-4D97-AF65-F5344CB8AC3E}">
        <p14:creationId xmlns:p14="http://schemas.microsoft.com/office/powerpoint/2010/main" val="2227224440"/>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2_Section Header">
    <p:spTree>
      <p:nvGrpSpPr>
        <p:cNvPr id="1" name=""/>
        <p:cNvGrpSpPr/>
        <p:nvPr/>
      </p:nvGrpSpPr>
      <p:grpSpPr>
        <a:xfrm>
          <a:off x="0" y="0"/>
          <a:ext cx="0" cy="0"/>
          <a:chOff x="0" y="0"/>
          <a:chExt cx="0" cy="0"/>
        </a:xfrm>
      </p:grpSpPr>
      <p:sp>
        <p:nvSpPr>
          <p:cNvPr id="13" name="Freeform 12"/>
          <p:cNvSpPr/>
          <p:nvPr userDrawn="1"/>
        </p:nvSpPr>
        <p:spPr>
          <a:xfrm>
            <a:off x="4285753" y="-31805"/>
            <a:ext cx="7943353" cy="6925586"/>
          </a:xfrm>
          <a:custGeom>
            <a:avLst/>
            <a:gdLst>
              <a:gd name="connsiteX0" fmla="*/ 3617844 w 7943353"/>
              <a:gd name="connsiteY0" fmla="*/ 0 h 6925586"/>
              <a:gd name="connsiteX1" fmla="*/ 0 w 7943353"/>
              <a:gd name="connsiteY1" fmla="*/ 6925586 h 6925586"/>
              <a:gd name="connsiteX2" fmla="*/ 7927450 w 7943353"/>
              <a:gd name="connsiteY2" fmla="*/ 6917635 h 6925586"/>
              <a:gd name="connsiteX3" fmla="*/ 7943353 w 7943353"/>
              <a:gd name="connsiteY3" fmla="*/ 0 h 6925586"/>
              <a:gd name="connsiteX4" fmla="*/ 3617844 w 7943353"/>
              <a:gd name="connsiteY4" fmla="*/ 0 h 69255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43353" h="6925586">
                <a:moveTo>
                  <a:pt x="3617844" y="0"/>
                </a:moveTo>
                <a:lnTo>
                  <a:pt x="0" y="6925586"/>
                </a:lnTo>
                <a:lnTo>
                  <a:pt x="7927450" y="6917635"/>
                </a:lnTo>
                <a:lnTo>
                  <a:pt x="7943353" y="0"/>
                </a:lnTo>
                <a:lnTo>
                  <a:pt x="3617844" y="0"/>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0" name="Picture 9"/>
          <p:cNvPicPr>
            <a:picLocks noChangeAspect="1"/>
          </p:cNvPicPr>
          <p:nvPr userDrawn="1"/>
        </p:nvPicPr>
        <p:blipFill>
          <a:blip r:embed="rId2" cstate="print">
            <a:grayscl/>
            <a:extLst>
              <a:ext uri="{28A0092B-C50C-407E-A947-70E740481C1C}">
                <a14:useLocalDpi xmlns:a14="http://schemas.microsoft.com/office/drawing/2010/main" val="0"/>
              </a:ext>
            </a:extLst>
          </a:blip>
          <a:stretch>
            <a:fillRect/>
          </a:stretch>
        </p:blipFill>
        <p:spPr>
          <a:xfrm>
            <a:off x="10353044" y="213834"/>
            <a:ext cx="1629817" cy="589312"/>
          </a:xfrm>
          <a:prstGeom prst="rect">
            <a:avLst/>
          </a:prstGeom>
        </p:spPr>
      </p:pic>
      <p:sp>
        <p:nvSpPr>
          <p:cNvPr id="11" name="Rectangle 10"/>
          <p:cNvSpPr/>
          <p:nvPr userDrawn="1"/>
        </p:nvSpPr>
        <p:spPr>
          <a:xfrm>
            <a:off x="257908" y="261938"/>
            <a:ext cx="119295" cy="572468"/>
          </a:xfrm>
          <a:prstGeom prst="rect">
            <a:avLst/>
          </a:prstGeom>
          <a:solidFill>
            <a:srgbClr val="33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Slide Number Placeholder 5"/>
          <p:cNvSpPr>
            <a:spLocks noGrp="1"/>
          </p:cNvSpPr>
          <p:nvPr>
            <p:ph type="sldNum" sz="quarter" idx="12"/>
          </p:nvPr>
        </p:nvSpPr>
        <p:spPr>
          <a:xfrm>
            <a:off x="11582400" y="6381750"/>
            <a:ext cx="499532" cy="365125"/>
          </a:xfrm>
          <a:prstGeom prst="rect">
            <a:avLst/>
          </a:prstGeom>
        </p:spPr>
        <p:txBody>
          <a:bodyPr/>
          <a:lstStyle>
            <a:lvl1pPr>
              <a:defRPr>
                <a:solidFill>
                  <a:schemeClr val="bg1">
                    <a:lumMod val="95000"/>
                  </a:schemeClr>
                </a:solidFill>
              </a:defRPr>
            </a:lvl1pPr>
          </a:lstStyle>
          <a:p>
            <a:fld id="{8F8C957E-D11D-442A-875E-0647976CE83B}" type="slidenum">
              <a:rPr lang="en-US" smtClean="0"/>
              <a:pPr/>
              <a:t>‹#›</a:t>
            </a:fld>
            <a:endParaRPr lang="en-US" dirty="0"/>
          </a:p>
        </p:txBody>
      </p:sp>
      <p:sp>
        <p:nvSpPr>
          <p:cNvPr id="14" name="Text Placeholder 2"/>
          <p:cNvSpPr>
            <a:spLocks noGrp="1"/>
          </p:cNvSpPr>
          <p:nvPr>
            <p:ph type="body" sz="quarter" idx="13" hasCustomPrompt="1"/>
          </p:nvPr>
        </p:nvSpPr>
        <p:spPr>
          <a:xfrm>
            <a:off x="377203" y="464009"/>
            <a:ext cx="4829175" cy="500047"/>
          </a:xfrm>
          <a:prstGeom prst="rect">
            <a:avLst/>
          </a:prstGeom>
        </p:spPr>
        <p:txBody>
          <a:bodyPr/>
          <a:lstStyle>
            <a:lvl1pPr marL="0" indent="0">
              <a:buNone/>
              <a:defRPr sz="2400" baseline="0">
                <a:solidFill>
                  <a:schemeClr val="tx1">
                    <a:lumMod val="65000"/>
                    <a:lumOff val="35000"/>
                  </a:schemeClr>
                </a:solidFill>
              </a:defRPr>
            </a:lvl1pPr>
          </a:lstStyle>
          <a:p>
            <a:pPr lvl="0"/>
            <a:r>
              <a:rPr lang="en-US" dirty="0" smtClean="0"/>
              <a:t>(Slide Title)</a:t>
            </a:r>
            <a:endParaRPr lang="en-US" dirty="0"/>
          </a:p>
        </p:txBody>
      </p:sp>
      <p:sp>
        <p:nvSpPr>
          <p:cNvPr id="15" name="Text Placeholder 4"/>
          <p:cNvSpPr>
            <a:spLocks noGrp="1"/>
          </p:cNvSpPr>
          <p:nvPr>
            <p:ph type="body" sz="quarter" idx="14" hasCustomPrompt="1"/>
          </p:nvPr>
        </p:nvSpPr>
        <p:spPr>
          <a:xfrm>
            <a:off x="377203" y="261938"/>
            <a:ext cx="4327525" cy="277812"/>
          </a:xfrm>
          <a:prstGeom prst="rect">
            <a:avLst/>
          </a:prstGeom>
        </p:spPr>
        <p:txBody>
          <a:bodyPr/>
          <a:lstStyle>
            <a:lvl1pPr marL="0" indent="0">
              <a:buNone/>
              <a:defRPr sz="1200" baseline="0">
                <a:solidFill>
                  <a:schemeClr val="tx1">
                    <a:lumMod val="65000"/>
                    <a:lumOff val="35000"/>
                  </a:schemeClr>
                </a:solidFill>
              </a:defRPr>
            </a:lvl1pPr>
          </a:lstStyle>
          <a:p>
            <a:pPr lvl="0"/>
            <a:r>
              <a:rPr lang="en-US" dirty="0" smtClean="0"/>
              <a:t>(Presentation Title)</a:t>
            </a:r>
            <a:endParaRPr lang="en-US" dirty="0"/>
          </a:p>
        </p:txBody>
      </p:sp>
    </p:spTree>
    <p:extLst>
      <p:ext uri="{BB962C8B-B14F-4D97-AF65-F5344CB8AC3E}">
        <p14:creationId xmlns:p14="http://schemas.microsoft.com/office/powerpoint/2010/main" val="2865288975"/>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3_Section Header">
    <p:spTree>
      <p:nvGrpSpPr>
        <p:cNvPr id="1" name=""/>
        <p:cNvGrpSpPr/>
        <p:nvPr/>
      </p:nvGrpSpPr>
      <p:grpSpPr>
        <a:xfrm>
          <a:off x="0" y="0"/>
          <a:ext cx="0" cy="0"/>
          <a:chOff x="0" y="0"/>
          <a:chExt cx="0" cy="0"/>
        </a:xfrm>
      </p:grpSpPr>
      <p:sp>
        <p:nvSpPr>
          <p:cNvPr id="14" name="Rectangle 13"/>
          <p:cNvSpPr/>
          <p:nvPr userDrawn="1"/>
        </p:nvSpPr>
        <p:spPr>
          <a:xfrm>
            <a:off x="4419600" y="0"/>
            <a:ext cx="7772400"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0" name="Picture 9"/>
          <p:cNvPicPr>
            <a:picLocks noChangeAspect="1"/>
          </p:cNvPicPr>
          <p:nvPr userDrawn="1"/>
        </p:nvPicPr>
        <p:blipFill>
          <a:blip r:embed="rId2" cstate="print">
            <a:grayscl/>
            <a:extLst>
              <a:ext uri="{28A0092B-C50C-407E-A947-70E740481C1C}">
                <a14:useLocalDpi xmlns:a14="http://schemas.microsoft.com/office/drawing/2010/main" val="0"/>
              </a:ext>
            </a:extLst>
          </a:blip>
          <a:stretch>
            <a:fillRect/>
          </a:stretch>
        </p:blipFill>
        <p:spPr>
          <a:xfrm>
            <a:off x="10353044" y="213834"/>
            <a:ext cx="1629817" cy="589312"/>
          </a:xfrm>
          <a:prstGeom prst="rect">
            <a:avLst/>
          </a:prstGeom>
        </p:spPr>
      </p:pic>
      <p:sp>
        <p:nvSpPr>
          <p:cNvPr id="11" name="Rectangle 10"/>
          <p:cNvSpPr/>
          <p:nvPr userDrawn="1"/>
        </p:nvSpPr>
        <p:spPr>
          <a:xfrm>
            <a:off x="257908" y="261938"/>
            <a:ext cx="119295" cy="572468"/>
          </a:xfrm>
          <a:prstGeom prst="rect">
            <a:avLst/>
          </a:prstGeom>
          <a:solidFill>
            <a:srgbClr val="33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Slide Number Placeholder 5"/>
          <p:cNvSpPr>
            <a:spLocks noGrp="1"/>
          </p:cNvSpPr>
          <p:nvPr>
            <p:ph type="sldNum" sz="quarter" idx="12"/>
          </p:nvPr>
        </p:nvSpPr>
        <p:spPr>
          <a:xfrm>
            <a:off x="11582400" y="6381750"/>
            <a:ext cx="499532" cy="365125"/>
          </a:xfrm>
          <a:prstGeom prst="rect">
            <a:avLst/>
          </a:prstGeom>
        </p:spPr>
        <p:txBody>
          <a:bodyPr/>
          <a:lstStyle>
            <a:lvl1pPr>
              <a:defRPr>
                <a:solidFill>
                  <a:schemeClr val="bg1">
                    <a:lumMod val="95000"/>
                  </a:schemeClr>
                </a:solidFill>
              </a:defRPr>
            </a:lvl1pPr>
          </a:lstStyle>
          <a:p>
            <a:fld id="{8F8C957E-D11D-442A-875E-0647976CE83B}" type="slidenum">
              <a:rPr lang="en-US" smtClean="0"/>
              <a:pPr/>
              <a:t>‹#›</a:t>
            </a:fld>
            <a:endParaRPr lang="en-US" dirty="0"/>
          </a:p>
        </p:txBody>
      </p:sp>
      <p:sp>
        <p:nvSpPr>
          <p:cNvPr id="13" name="Text Placeholder 2"/>
          <p:cNvSpPr>
            <a:spLocks noGrp="1"/>
          </p:cNvSpPr>
          <p:nvPr>
            <p:ph type="body" sz="quarter" idx="13" hasCustomPrompt="1"/>
          </p:nvPr>
        </p:nvSpPr>
        <p:spPr>
          <a:xfrm>
            <a:off x="377203" y="464009"/>
            <a:ext cx="4829175" cy="500047"/>
          </a:xfrm>
          <a:prstGeom prst="rect">
            <a:avLst/>
          </a:prstGeom>
        </p:spPr>
        <p:txBody>
          <a:bodyPr/>
          <a:lstStyle>
            <a:lvl1pPr marL="0" indent="0">
              <a:buNone/>
              <a:defRPr sz="2400" baseline="0">
                <a:solidFill>
                  <a:schemeClr val="tx1">
                    <a:lumMod val="65000"/>
                    <a:lumOff val="35000"/>
                  </a:schemeClr>
                </a:solidFill>
              </a:defRPr>
            </a:lvl1pPr>
          </a:lstStyle>
          <a:p>
            <a:pPr lvl="0"/>
            <a:r>
              <a:rPr lang="en-US" dirty="0" smtClean="0"/>
              <a:t>(Slide Title)</a:t>
            </a:r>
            <a:endParaRPr lang="en-US" dirty="0"/>
          </a:p>
        </p:txBody>
      </p:sp>
      <p:sp>
        <p:nvSpPr>
          <p:cNvPr id="15" name="Text Placeholder 4"/>
          <p:cNvSpPr>
            <a:spLocks noGrp="1"/>
          </p:cNvSpPr>
          <p:nvPr>
            <p:ph type="body" sz="quarter" idx="14" hasCustomPrompt="1"/>
          </p:nvPr>
        </p:nvSpPr>
        <p:spPr>
          <a:xfrm>
            <a:off x="377203" y="261938"/>
            <a:ext cx="4327525" cy="277812"/>
          </a:xfrm>
          <a:prstGeom prst="rect">
            <a:avLst/>
          </a:prstGeom>
        </p:spPr>
        <p:txBody>
          <a:bodyPr/>
          <a:lstStyle>
            <a:lvl1pPr marL="0" indent="0">
              <a:buNone/>
              <a:defRPr sz="1200" baseline="0">
                <a:solidFill>
                  <a:schemeClr val="tx1">
                    <a:lumMod val="65000"/>
                    <a:lumOff val="35000"/>
                  </a:schemeClr>
                </a:solidFill>
              </a:defRPr>
            </a:lvl1pPr>
          </a:lstStyle>
          <a:p>
            <a:pPr lvl="0"/>
            <a:r>
              <a:rPr lang="en-US" dirty="0" smtClean="0"/>
              <a:t>(Presentation Title)</a:t>
            </a:r>
            <a:endParaRPr lang="en-US" dirty="0"/>
          </a:p>
        </p:txBody>
      </p:sp>
    </p:spTree>
    <p:extLst>
      <p:ext uri="{BB962C8B-B14F-4D97-AF65-F5344CB8AC3E}">
        <p14:creationId xmlns:p14="http://schemas.microsoft.com/office/powerpoint/2010/main" val="1272797259"/>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4_Section Header">
    <p:spTree>
      <p:nvGrpSpPr>
        <p:cNvPr id="1" name=""/>
        <p:cNvGrpSpPr/>
        <p:nvPr/>
      </p:nvGrpSpPr>
      <p:grpSpPr>
        <a:xfrm>
          <a:off x="0" y="0"/>
          <a:ext cx="0" cy="0"/>
          <a:chOff x="0" y="0"/>
          <a:chExt cx="0" cy="0"/>
        </a:xfrm>
      </p:grpSpPr>
      <p:sp>
        <p:nvSpPr>
          <p:cNvPr id="14" name="Picture Placeholder 3"/>
          <p:cNvSpPr>
            <a:spLocks noGrp="1"/>
          </p:cNvSpPr>
          <p:nvPr>
            <p:ph type="pic" sz="quarter" idx="13"/>
          </p:nvPr>
        </p:nvSpPr>
        <p:spPr>
          <a:xfrm>
            <a:off x="4418978" y="0"/>
            <a:ext cx="7773022" cy="6858000"/>
          </a:xfrm>
          <a:prstGeom prst="rect">
            <a:avLst/>
          </a:prstGeom>
        </p:spPr>
        <p:txBody>
          <a:bodyPr/>
          <a:lstStyle/>
          <a:p>
            <a:r>
              <a:rPr lang="en-US" smtClean="0"/>
              <a:t>Click icon to add picture</a:t>
            </a:r>
            <a:endParaRPr lang="en-US"/>
          </a:p>
        </p:txBody>
      </p:sp>
      <p:pic>
        <p:nvPicPr>
          <p:cNvPr id="10" name="Picture 9"/>
          <p:cNvPicPr>
            <a:picLocks noChangeAspect="1"/>
          </p:cNvPicPr>
          <p:nvPr userDrawn="1"/>
        </p:nvPicPr>
        <p:blipFill>
          <a:blip r:embed="rId2" cstate="print">
            <a:grayscl/>
            <a:extLst>
              <a:ext uri="{28A0092B-C50C-407E-A947-70E740481C1C}">
                <a14:useLocalDpi xmlns:a14="http://schemas.microsoft.com/office/drawing/2010/main" val="0"/>
              </a:ext>
            </a:extLst>
          </a:blip>
          <a:stretch>
            <a:fillRect/>
          </a:stretch>
        </p:blipFill>
        <p:spPr>
          <a:xfrm>
            <a:off x="10353044" y="213834"/>
            <a:ext cx="1629817" cy="589312"/>
          </a:xfrm>
          <a:prstGeom prst="rect">
            <a:avLst/>
          </a:prstGeom>
        </p:spPr>
      </p:pic>
      <p:sp>
        <p:nvSpPr>
          <p:cNvPr id="11" name="Rectangle 10"/>
          <p:cNvSpPr/>
          <p:nvPr userDrawn="1"/>
        </p:nvSpPr>
        <p:spPr>
          <a:xfrm>
            <a:off x="257908" y="261938"/>
            <a:ext cx="119295" cy="572468"/>
          </a:xfrm>
          <a:prstGeom prst="rect">
            <a:avLst/>
          </a:prstGeom>
          <a:solidFill>
            <a:srgbClr val="33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Slide Number Placeholder 5"/>
          <p:cNvSpPr>
            <a:spLocks noGrp="1"/>
          </p:cNvSpPr>
          <p:nvPr>
            <p:ph type="sldNum" sz="quarter" idx="12"/>
          </p:nvPr>
        </p:nvSpPr>
        <p:spPr>
          <a:xfrm>
            <a:off x="11582400" y="6381750"/>
            <a:ext cx="499532" cy="365125"/>
          </a:xfrm>
          <a:prstGeom prst="rect">
            <a:avLst/>
          </a:prstGeom>
        </p:spPr>
        <p:txBody>
          <a:bodyPr/>
          <a:lstStyle/>
          <a:p>
            <a:fld id="{8F8C957E-D11D-442A-875E-0647976CE83B}" type="slidenum">
              <a:rPr lang="en-US" smtClean="0"/>
              <a:t>‹#›</a:t>
            </a:fld>
            <a:endParaRPr lang="en-US"/>
          </a:p>
        </p:txBody>
      </p:sp>
      <p:sp>
        <p:nvSpPr>
          <p:cNvPr id="13" name="Text Placeholder 2"/>
          <p:cNvSpPr>
            <a:spLocks noGrp="1"/>
          </p:cNvSpPr>
          <p:nvPr>
            <p:ph type="body" sz="quarter" idx="14" hasCustomPrompt="1"/>
          </p:nvPr>
        </p:nvSpPr>
        <p:spPr>
          <a:xfrm>
            <a:off x="377203" y="464009"/>
            <a:ext cx="4829175" cy="500047"/>
          </a:xfrm>
          <a:prstGeom prst="rect">
            <a:avLst/>
          </a:prstGeom>
        </p:spPr>
        <p:txBody>
          <a:bodyPr/>
          <a:lstStyle>
            <a:lvl1pPr marL="0" indent="0">
              <a:buNone/>
              <a:defRPr sz="2400" baseline="0">
                <a:solidFill>
                  <a:schemeClr val="tx1">
                    <a:lumMod val="65000"/>
                    <a:lumOff val="35000"/>
                  </a:schemeClr>
                </a:solidFill>
              </a:defRPr>
            </a:lvl1pPr>
          </a:lstStyle>
          <a:p>
            <a:pPr lvl="0"/>
            <a:r>
              <a:rPr lang="en-US" dirty="0" smtClean="0"/>
              <a:t>(Slide Title)</a:t>
            </a:r>
            <a:endParaRPr lang="en-US" dirty="0"/>
          </a:p>
        </p:txBody>
      </p:sp>
      <p:sp>
        <p:nvSpPr>
          <p:cNvPr id="15" name="Text Placeholder 4"/>
          <p:cNvSpPr>
            <a:spLocks noGrp="1"/>
          </p:cNvSpPr>
          <p:nvPr>
            <p:ph type="body" sz="quarter" idx="15" hasCustomPrompt="1"/>
          </p:nvPr>
        </p:nvSpPr>
        <p:spPr>
          <a:xfrm>
            <a:off x="377203" y="261938"/>
            <a:ext cx="4327525" cy="277812"/>
          </a:xfrm>
          <a:prstGeom prst="rect">
            <a:avLst/>
          </a:prstGeom>
        </p:spPr>
        <p:txBody>
          <a:bodyPr/>
          <a:lstStyle>
            <a:lvl1pPr marL="0" indent="0">
              <a:buNone/>
              <a:defRPr sz="1200" baseline="0">
                <a:solidFill>
                  <a:schemeClr val="tx1">
                    <a:lumMod val="65000"/>
                    <a:lumOff val="35000"/>
                  </a:schemeClr>
                </a:solidFill>
              </a:defRPr>
            </a:lvl1pPr>
          </a:lstStyle>
          <a:p>
            <a:pPr lvl="0"/>
            <a:r>
              <a:rPr lang="en-US" dirty="0" smtClean="0"/>
              <a:t>(Presentation Title)</a:t>
            </a:r>
            <a:endParaRPr lang="en-US" dirty="0"/>
          </a:p>
        </p:txBody>
      </p:sp>
    </p:spTree>
    <p:extLst>
      <p:ext uri="{BB962C8B-B14F-4D97-AF65-F5344CB8AC3E}">
        <p14:creationId xmlns:p14="http://schemas.microsoft.com/office/powerpoint/2010/main" val="124686658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9" name="Rectangle 8"/>
          <p:cNvSpPr/>
          <p:nvPr userDrawn="1"/>
        </p:nvSpPr>
        <p:spPr>
          <a:xfrm>
            <a:off x="0" y="0"/>
            <a:ext cx="12192000" cy="348615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3" name="Picture 2"/>
          <p:cNvPicPr>
            <a:picLocks noChangeAspect="1"/>
          </p:cNvPicPr>
          <p:nvPr userDrawn="1"/>
        </p:nvPicPr>
        <p:blipFill>
          <a:blip r:embed="rId2"/>
          <a:stretch>
            <a:fillRect/>
          </a:stretch>
        </p:blipFill>
        <p:spPr>
          <a:xfrm>
            <a:off x="-40342" y="706603"/>
            <a:ext cx="12254022" cy="6151397"/>
          </a:xfrm>
          <a:prstGeom prst="rect">
            <a:avLst/>
          </a:prstGeom>
        </p:spPr>
      </p:pic>
      <p:sp>
        <p:nvSpPr>
          <p:cNvPr id="5" name="Text Placeholder 4"/>
          <p:cNvSpPr>
            <a:spLocks noGrp="1"/>
          </p:cNvSpPr>
          <p:nvPr>
            <p:ph type="body" sz="quarter" idx="10" hasCustomPrompt="1"/>
          </p:nvPr>
        </p:nvSpPr>
        <p:spPr>
          <a:xfrm>
            <a:off x="-10840" y="881819"/>
            <a:ext cx="12213680" cy="1722512"/>
          </a:xfrm>
          <a:prstGeom prst="rect">
            <a:avLst/>
          </a:prstGeom>
          <a:solidFill>
            <a:schemeClr val="tx1">
              <a:alpha val="60000"/>
            </a:schemeClr>
          </a:solidFill>
        </p:spPr>
        <p:txBody>
          <a:bodyPr anchor="ctr" anchorCtr="0">
            <a:normAutofit/>
          </a:bodyPr>
          <a:lstStyle>
            <a:lvl1pPr marL="0" indent="0" algn="ctr">
              <a:buNone/>
              <a:defRPr sz="5400">
                <a:solidFill>
                  <a:schemeClr val="bg1"/>
                </a:solidFill>
              </a:defRPr>
            </a:lvl1pPr>
          </a:lstStyle>
          <a:p>
            <a:pPr lvl="0"/>
            <a:r>
              <a:rPr lang="en-US" dirty="0" smtClean="0"/>
              <a:t>(BREAK)</a:t>
            </a:r>
            <a:endParaRPr lang="en-US" dirty="0"/>
          </a:p>
        </p:txBody>
      </p:sp>
      <p:cxnSp>
        <p:nvCxnSpPr>
          <p:cNvPr id="10" name="Straight Connector 9"/>
          <p:cNvCxnSpPr/>
          <p:nvPr userDrawn="1"/>
        </p:nvCxnSpPr>
        <p:spPr>
          <a:xfrm flipH="1">
            <a:off x="-40342" y="699796"/>
            <a:ext cx="12232342" cy="5495731"/>
          </a:xfrm>
          <a:prstGeom prst="line">
            <a:avLst/>
          </a:prstGeom>
          <a:ln w="190500">
            <a:solidFill>
              <a:srgbClr val="262626"/>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H="1" flipV="1">
            <a:off x="0" y="618067"/>
            <a:ext cx="12224520" cy="5577461"/>
          </a:xfrm>
          <a:prstGeom prst="line">
            <a:avLst/>
          </a:prstGeom>
          <a:ln w="190500">
            <a:solidFill>
              <a:srgbClr val="26262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807154"/>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5_Section Header">
    <p:spTree>
      <p:nvGrpSpPr>
        <p:cNvPr id="1" name=""/>
        <p:cNvGrpSpPr/>
        <p:nvPr/>
      </p:nvGrpSpPr>
      <p:grpSpPr>
        <a:xfrm>
          <a:off x="0" y="0"/>
          <a:ext cx="0" cy="0"/>
          <a:chOff x="0" y="0"/>
          <a:chExt cx="0" cy="0"/>
        </a:xfrm>
      </p:grpSpPr>
      <p:sp>
        <p:nvSpPr>
          <p:cNvPr id="13" name="Rectangle 12"/>
          <p:cNvSpPr/>
          <p:nvPr userDrawn="1"/>
        </p:nvSpPr>
        <p:spPr>
          <a:xfrm>
            <a:off x="7620000" y="0"/>
            <a:ext cx="4572000"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0" name="Picture 9"/>
          <p:cNvPicPr>
            <a:picLocks noChangeAspect="1"/>
          </p:cNvPicPr>
          <p:nvPr userDrawn="1"/>
        </p:nvPicPr>
        <p:blipFill>
          <a:blip r:embed="rId2" cstate="print">
            <a:grayscl/>
            <a:extLst>
              <a:ext uri="{28A0092B-C50C-407E-A947-70E740481C1C}">
                <a14:useLocalDpi xmlns:a14="http://schemas.microsoft.com/office/drawing/2010/main" val="0"/>
              </a:ext>
            </a:extLst>
          </a:blip>
          <a:stretch>
            <a:fillRect/>
          </a:stretch>
        </p:blipFill>
        <p:spPr>
          <a:xfrm>
            <a:off x="10353044" y="213834"/>
            <a:ext cx="1629817" cy="589312"/>
          </a:xfrm>
          <a:prstGeom prst="rect">
            <a:avLst/>
          </a:prstGeom>
        </p:spPr>
      </p:pic>
      <p:sp>
        <p:nvSpPr>
          <p:cNvPr id="11" name="Rectangle 10"/>
          <p:cNvSpPr/>
          <p:nvPr userDrawn="1"/>
        </p:nvSpPr>
        <p:spPr>
          <a:xfrm>
            <a:off x="257908" y="261938"/>
            <a:ext cx="119295" cy="572468"/>
          </a:xfrm>
          <a:prstGeom prst="rect">
            <a:avLst/>
          </a:prstGeom>
          <a:solidFill>
            <a:srgbClr val="33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Slide Number Placeholder 5"/>
          <p:cNvSpPr>
            <a:spLocks noGrp="1"/>
          </p:cNvSpPr>
          <p:nvPr>
            <p:ph type="sldNum" sz="quarter" idx="12"/>
          </p:nvPr>
        </p:nvSpPr>
        <p:spPr>
          <a:xfrm>
            <a:off x="11582400" y="6381750"/>
            <a:ext cx="499532" cy="365125"/>
          </a:xfrm>
          <a:prstGeom prst="rect">
            <a:avLst/>
          </a:prstGeom>
        </p:spPr>
        <p:txBody>
          <a:bodyPr/>
          <a:lstStyle>
            <a:lvl1pPr>
              <a:defRPr>
                <a:solidFill>
                  <a:schemeClr val="bg1">
                    <a:lumMod val="95000"/>
                  </a:schemeClr>
                </a:solidFill>
              </a:defRPr>
            </a:lvl1pPr>
          </a:lstStyle>
          <a:p>
            <a:fld id="{8F8C957E-D11D-442A-875E-0647976CE83B}" type="slidenum">
              <a:rPr lang="en-US" smtClean="0"/>
              <a:pPr/>
              <a:t>‹#›</a:t>
            </a:fld>
            <a:endParaRPr lang="en-US" dirty="0"/>
          </a:p>
        </p:txBody>
      </p:sp>
      <p:sp>
        <p:nvSpPr>
          <p:cNvPr id="14" name="Text Placeholder 2"/>
          <p:cNvSpPr>
            <a:spLocks noGrp="1"/>
          </p:cNvSpPr>
          <p:nvPr>
            <p:ph type="body" sz="quarter" idx="13" hasCustomPrompt="1"/>
          </p:nvPr>
        </p:nvSpPr>
        <p:spPr>
          <a:xfrm>
            <a:off x="377203" y="464009"/>
            <a:ext cx="4829175" cy="500047"/>
          </a:xfrm>
          <a:prstGeom prst="rect">
            <a:avLst/>
          </a:prstGeom>
        </p:spPr>
        <p:txBody>
          <a:bodyPr/>
          <a:lstStyle>
            <a:lvl1pPr marL="0" indent="0">
              <a:buNone/>
              <a:defRPr sz="2400" baseline="0">
                <a:solidFill>
                  <a:schemeClr val="tx1">
                    <a:lumMod val="65000"/>
                    <a:lumOff val="35000"/>
                  </a:schemeClr>
                </a:solidFill>
              </a:defRPr>
            </a:lvl1pPr>
          </a:lstStyle>
          <a:p>
            <a:pPr lvl="0"/>
            <a:r>
              <a:rPr lang="en-US" dirty="0" smtClean="0"/>
              <a:t>(Slide Title)</a:t>
            </a:r>
            <a:endParaRPr lang="en-US" dirty="0"/>
          </a:p>
        </p:txBody>
      </p:sp>
      <p:sp>
        <p:nvSpPr>
          <p:cNvPr id="15" name="Text Placeholder 4"/>
          <p:cNvSpPr>
            <a:spLocks noGrp="1"/>
          </p:cNvSpPr>
          <p:nvPr>
            <p:ph type="body" sz="quarter" idx="14" hasCustomPrompt="1"/>
          </p:nvPr>
        </p:nvSpPr>
        <p:spPr>
          <a:xfrm>
            <a:off x="377203" y="261938"/>
            <a:ext cx="4327525" cy="277812"/>
          </a:xfrm>
          <a:prstGeom prst="rect">
            <a:avLst/>
          </a:prstGeom>
        </p:spPr>
        <p:txBody>
          <a:bodyPr/>
          <a:lstStyle>
            <a:lvl1pPr marL="0" indent="0">
              <a:buNone/>
              <a:defRPr sz="1200" baseline="0">
                <a:solidFill>
                  <a:schemeClr val="tx1">
                    <a:lumMod val="65000"/>
                    <a:lumOff val="35000"/>
                  </a:schemeClr>
                </a:solidFill>
              </a:defRPr>
            </a:lvl1pPr>
          </a:lstStyle>
          <a:p>
            <a:pPr lvl="0"/>
            <a:r>
              <a:rPr lang="en-US" dirty="0" smtClean="0"/>
              <a:t>(Presentation Title)</a:t>
            </a:r>
            <a:endParaRPr lang="en-US" dirty="0"/>
          </a:p>
        </p:txBody>
      </p:sp>
    </p:spTree>
    <p:extLst>
      <p:ext uri="{BB962C8B-B14F-4D97-AF65-F5344CB8AC3E}">
        <p14:creationId xmlns:p14="http://schemas.microsoft.com/office/powerpoint/2010/main" val="913468450"/>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5_Section Header">
    <p:spTree>
      <p:nvGrpSpPr>
        <p:cNvPr id="1" name=""/>
        <p:cNvGrpSpPr/>
        <p:nvPr/>
      </p:nvGrpSpPr>
      <p:grpSpPr>
        <a:xfrm>
          <a:off x="0" y="0"/>
          <a:ext cx="0" cy="0"/>
          <a:chOff x="0" y="0"/>
          <a:chExt cx="0" cy="0"/>
        </a:xfrm>
      </p:grpSpPr>
      <p:sp>
        <p:nvSpPr>
          <p:cNvPr id="13" name="Rectangle 12"/>
          <p:cNvSpPr/>
          <p:nvPr userDrawn="1"/>
        </p:nvSpPr>
        <p:spPr>
          <a:xfrm>
            <a:off x="8721968" y="0"/>
            <a:ext cx="3470031"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0" name="Picture 9"/>
          <p:cNvPicPr>
            <a:picLocks noChangeAspect="1"/>
          </p:cNvPicPr>
          <p:nvPr userDrawn="1"/>
        </p:nvPicPr>
        <p:blipFill>
          <a:blip r:embed="rId2" cstate="print">
            <a:grayscl/>
            <a:extLst>
              <a:ext uri="{28A0092B-C50C-407E-A947-70E740481C1C}">
                <a14:useLocalDpi xmlns:a14="http://schemas.microsoft.com/office/drawing/2010/main" val="0"/>
              </a:ext>
            </a:extLst>
          </a:blip>
          <a:stretch>
            <a:fillRect/>
          </a:stretch>
        </p:blipFill>
        <p:spPr>
          <a:xfrm>
            <a:off x="10353044" y="213834"/>
            <a:ext cx="1629817" cy="589312"/>
          </a:xfrm>
          <a:prstGeom prst="rect">
            <a:avLst/>
          </a:prstGeom>
        </p:spPr>
      </p:pic>
      <p:sp>
        <p:nvSpPr>
          <p:cNvPr id="11" name="Rectangle 10"/>
          <p:cNvSpPr/>
          <p:nvPr userDrawn="1"/>
        </p:nvSpPr>
        <p:spPr>
          <a:xfrm>
            <a:off x="257908" y="261938"/>
            <a:ext cx="119295" cy="572468"/>
          </a:xfrm>
          <a:prstGeom prst="rect">
            <a:avLst/>
          </a:prstGeom>
          <a:solidFill>
            <a:srgbClr val="33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Slide Number Placeholder 5"/>
          <p:cNvSpPr>
            <a:spLocks noGrp="1"/>
          </p:cNvSpPr>
          <p:nvPr>
            <p:ph type="sldNum" sz="quarter" idx="12"/>
          </p:nvPr>
        </p:nvSpPr>
        <p:spPr>
          <a:xfrm>
            <a:off x="11582400" y="6381750"/>
            <a:ext cx="499532" cy="365125"/>
          </a:xfrm>
          <a:prstGeom prst="rect">
            <a:avLst/>
          </a:prstGeom>
        </p:spPr>
        <p:txBody>
          <a:bodyPr/>
          <a:lstStyle>
            <a:lvl1pPr>
              <a:defRPr>
                <a:solidFill>
                  <a:schemeClr val="bg1">
                    <a:lumMod val="95000"/>
                  </a:schemeClr>
                </a:solidFill>
              </a:defRPr>
            </a:lvl1pPr>
          </a:lstStyle>
          <a:p>
            <a:fld id="{8F8C957E-D11D-442A-875E-0647976CE83B}" type="slidenum">
              <a:rPr lang="en-US" smtClean="0"/>
              <a:pPr/>
              <a:t>‹#›</a:t>
            </a:fld>
            <a:endParaRPr lang="en-US" dirty="0"/>
          </a:p>
        </p:txBody>
      </p:sp>
      <p:sp>
        <p:nvSpPr>
          <p:cNvPr id="14" name="Text Placeholder 2"/>
          <p:cNvSpPr>
            <a:spLocks noGrp="1"/>
          </p:cNvSpPr>
          <p:nvPr>
            <p:ph type="body" sz="quarter" idx="13" hasCustomPrompt="1"/>
          </p:nvPr>
        </p:nvSpPr>
        <p:spPr>
          <a:xfrm>
            <a:off x="377203" y="464009"/>
            <a:ext cx="4829175" cy="500047"/>
          </a:xfrm>
          <a:prstGeom prst="rect">
            <a:avLst/>
          </a:prstGeom>
        </p:spPr>
        <p:txBody>
          <a:bodyPr/>
          <a:lstStyle>
            <a:lvl1pPr marL="0" indent="0">
              <a:buNone/>
              <a:defRPr sz="2400" baseline="0">
                <a:solidFill>
                  <a:schemeClr val="tx1">
                    <a:lumMod val="65000"/>
                    <a:lumOff val="35000"/>
                  </a:schemeClr>
                </a:solidFill>
              </a:defRPr>
            </a:lvl1pPr>
          </a:lstStyle>
          <a:p>
            <a:pPr lvl="0"/>
            <a:r>
              <a:rPr lang="en-US" dirty="0" smtClean="0"/>
              <a:t>(Slide Title)</a:t>
            </a:r>
            <a:endParaRPr lang="en-US" dirty="0"/>
          </a:p>
        </p:txBody>
      </p:sp>
      <p:sp>
        <p:nvSpPr>
          <p:cNvPr id="15" name="Text Placeholder 4"/>
          <p:cNvSpPr>
            <a:spLocks noGrp="1"/>
          </p:cNvSpPr>
          <p:nvPr>
            <p:ph type="body" sz="quarter" idx="14" hasCustomPrompt="1"/>
          </p:nvPr>
        </p:nvSpPr>
        <p:spPr>
          <a:xfrm>
            <a:off x="377203" y="261938"/>
            <a:ext cx="4327525" cy="277812"/>
          </a:xfrm>
          <a:prstGeom prst="rect">
            <a:avLst/>
          </a:prstGeom>
        </p:spPr>
        <p:txBody>
          <a:bodyPr/>
          <a:lstStyle>
            <a:lvl1pPr marL="0" indent="0">
              <a:buNone/>
              <a:defRPr sz="1200" baseline="0">
                <a:solidFill>
                  <a:schemeClr val="tx1">
                    <a:lumMod val="65000"/>
                    <a:lumOff val="35000"/>
                  </a:schemeClr>
                </a:solidFill>
              </a:defRPr>
            </a:lvl1pPr>
          </a:lstStyle>
          <a:p>
            <a:pPr lvl="0"/>
            <a:r>
              <a:rPr lang="en-US" dirty="0" smtClean="0"/>
              <a:t>(Presentation Title)</a:t>
            </a:r>
            <a:endParaRPr lang="en-US" dirty="0"/>
          </a:p>
        </p:txBody>
      </p:sp>
    </p:spTree>
    <p:extLst>
      <p:ext uri="{BB962C8B-B14F-4D97-AF65-F5344CB8AC3E}">
        <p14:creationId xmlns:p14="http://schemas.microsoft.com/office/powerpoint/2010/main" val="3339519828"/>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6_Section Header">
    <p:spTree>
      <p:nvGrpSpPr>
        <p:cNvPr id="1" name=""/>
        <p:cNvGrpSpPr/>
        <p:nvPr/>
      </p:nvGrpSpPr>
      <p:grpSpPr>
        <a:xfrm>
          <a:off x="0" y="0"/>
          <a:ext cx="0" cy="0"/>
          <a:chOff x="0" y="0"/>
          <a:chExt cx="0" cy="0"/>
        </a:xfrm>
      </p:grpSpPr>
      <p:sp>
        <p:nvSpPr>
          <p:cNvPr id="13" name="Picture Placeholder 3"/>
          <p:cNvSpPr>
            <a:spLocks noGrp="1"/>
          </p:cNvSpPr>
          <p:nvPr>
            <p:ph type="pic" sz="quarter" idx="13"/>
          </p:nvPr>
        </p:nvSpPr>
        <p:spPr>
          <a:xfrm>
            <a:off x="7620000" y="0"/>
            <a:ext cx="4572000" cy="6858000"/>
          </a:xfrm>
          <a:prstGeom prst="rect">
            <a:avLst/>
          </a:prstGeom>
        </p:spPr>
        <p:txBody>
          <a:bodyPr/>
          <a:lstStyle/>
          <a:p>
            <a:r>
              <a:rPr lang="en-US" smtClean="0"/>
              <a:t>Click icon to add picture</a:t>
            </a:r>
            <a:endParaRPr lang="en-US"/>
          </a:p>
        </p:txBody>
      </p:sp>
      <p:pic>
        <p:nvPicPr>
          <p:cNvPr id="10" name="Picture 9"/>
          <p:cNvPicPr>
            <a:picLocks noChangeAspect="1"/>
          </p:cNvPicPr>
          <p:nvPr userDrawn="1"/>
        </p:nvPicPr>
        <p:blipFill>
          <a:blip r:embed="rId2" cstate="print">
            <a:grayscl/>
            <a:extLst>
              <a:ext uri="{28A0092B-C50C-407E-A947-70E740481C1C}">
                <a14:useLocalDpi xmlns:a14="http://schemas.microsoft.com/office/drawing/2010/main" val="0"/>
              </a:ext>
            </a:extLst>
          </a:blip>
          <a:stretch>
            <a:fillRect/>
          </a:stretch>
        </p:blipFill>
        <p:spPr>
          <a:xfrm>
            <a:off x="10353044" y="213834"/>
            <a:ext cx="1629817" cy="589312"/>
          </a:xfrm>
          <a:prstGeom prst="rect">
            <a:avLst/>
          </a:prstGeom>
        </p:spPr>
      </p:pic>
      <p:sp>
        <p:nvSpPr>
          <p:cNvPr id="11" name="Rectangle 10"/>
          <p:cNvSpPr/>
          <p:nvPr userDrawn="1"/>
        </p:nvSpPr>
        <p:spPr>
          <a:xfrm>
            <a:off x="257908" y="261938"/>
            <a:ext cx="119295" cy="572468"/>
          </a:xfrm>
          <a:prstGeom prst="rect">
            <a:avLst/>
          </a:prstGeom>
          <a:solidFill>
            <a:srgbClr val="33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Slide Number Placeholder 5"/>
          <p:cNvSpPr>
            <a:spLocks noGrp="1"/>
          </p:cNvSpPr>
          <p:nvPr>
            <p:ph type="sldNum" sz="quarter" idx="12"/>
          </p:nvPr>
        </p:nvSpPr>
        <p:spPr>
          <a:xfrm>
            <a:off x="11582400" y="6381750"/>
            <a:ext cx="499532" cy="365125"/>
          </a:xfrm>
          <a:prstGeom prst="rect">
            <a:avLst/>
          </a:prstGeom>
        </p:spPr>
        <p:txBody>
          <a:bodyPr/>
          <a:lstStyle/>
          <a:p>
            <a:fld id="{8F8C957E-D11D-442A-875E-0647976CE83B}" type="slidenum">
              <a:rPr lang="en-US" smtClean="0"/>
              <a:t>‹#›</a:t>
            </a:fld>
            <a:endParaRPr lang="en-US"/>
          </a:p>
        </p:txBody>
      </p:sp>
      <p:sp>
        <p:nvSpPr>
          <p:cNvPr id="14" name="Text Placeholder 2"/>
          <p:cNvSpPr>
            <a:spLocks noGrp="1"/>
          </p:cNvSpPr>
          <p:nvPr>
            <p:ph type="body" sz="quarter" idx="14" hasCustomPrompt="1"/>
          </p:nvPr>
        </p:nvSpPr>
        <p:spPr>
          <a:xfrm>
            <a:off x="377203" y="464009"/>
            <a:ext cx="4829175" cy="500047"/>
          </a:xfrm>
          <a:prstGeom prst="rect">
            <a:avLst/>
          </a:prstGeom>
        </p:spPr>
        <p:txBody>
          <a:bodyPr/>
          <a:lstStyle>
            <a:lvl1pPr marL="0" indent="0">
              <a:buNone/>
              <a:defRPr sz="2400" baseline="0">
                <a:solidFill>
                  <a:schemeClr val="tx1">
                    <a:lumMod val="65000"/>
                    <a:lumOff val="35000"/>
                  </a:schemeClr>
                </a:solidFill>
              </a:defRPr>
            </a:lvl1pPr>
          </a:lstStyle>
          <a:p>
            <a:pPr lvl="0"/>
            <a:r>
              <a:rPr lang="en-US" dirty="0" smtClean="0"/>
              <a:t>(Slide Title)</a:t>
            </a:r>
            <a:endParaRPr lang="en-US" dirty="0"/>
          </a:p>
        </p:txBody>
      </p:sp>
      <p:sp>
        <p:nvSpPr>
          <p:cNvPr id="15" name="Text Placeholder 4"/>
          <p:cNvSpPr>
            <a:spLocks noGrp="1"/>
          </p:cNvSpPr>
          <p:nvPr>
            <p:ph type="body" sz="quarter" idx="15" hasCustomPrompt="1"/>
          </p:nvPr>
        </p:nvSpPr>
        <p:spPr>
          <a:xfrm>
            <a:off x="377203" y="261938"/>
            <a:ext cx="4327525" cy="277812"/>
          </a:xfrm>
          <a:prstGeom prst="rect">
            <a:avLst/>
          </a:prstGeom>
        </p:spPr>
        <p:txBody>
          <a:bodyPr/>
          <a:lstStyle>
            <a:lvl1pPr marL="0" indent="0">
              <a:buNone/>
              <a:defRPr sz="1200" baseline="0">
                <a:solidFill>
                  <a:schemeClr val="tx1">
                    <a:lumMod val="65000"/>
                    <a:lumOff val="35000"/>
                  </a:schemeClr>
                </a:solidFill>
              </a:defRPr>
            </a:lvl1pPr>
          </a:lstStyle>
          <a:p>
            <a:pPr lvl="0"/>
            <a:r>
              <a:rPr lang="en-US" dirty="0" smtClean="0"/>
              <a:t>(Presentation Title)</a:t>
            </a:r>
            <a:endParaRPr lang="en-US" dirty="0"/>
          </a:p>
        </p:txBody>
      </p:sp>
    </p:spTree>
    <p:extLst>
      <p:ext uri="{BB962C8B-B14F-4D97-AF65-F5344CB8AC3E}">
        <p14:creationId xmlns:p14="http://schemas.microsoft.com/office/powerpoint/2010/main" val="4189020909"/>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7_Section Header">
    <p:spTree>
      <p:nvGrpSpPr>
        <p:cNvPr id="1" name=""/>
        <p:cNvGrpSpPr/>
        <p:nvPr/>
      </p:nvGrpSpPr>
      <p:grpSpPr>
        <a:xfrm>
          <a:off x="0" y="0"/>
          <a:ext cx="0" cy="0"/>
          <a:chOff x="0" y="0"/>
          <a:chExt cx="0" cy="0"/>
        </a:xfrm>
      </p:grpSpPr>
      <p:sp>
        <p:nvSpPr>
          <p:cNvPr id="13" name="Rectangle 12"/>
          <p:cNvSpPr/>
          <p:nvPr userDrawn="1"/>
        </p:nvSpPr>
        <p:spPr>
          <a:xfrm>
            <a:off x="0" y="0"/>
            <a:ext cx="7772400"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0" name="Picture 9"/>
          <p:cNvPicPr>
            <a:picLocks noChangeAspect="1"/>
          </p:cNvPicPr>
          <p:nvPr userDrawn="1"/>
        </p:nvPicPr>
        <p:blipFill>
          <a:blip r:embed="rId2" cstate="print">
            <a:grayscl/>
            <a:extLst>
              <a:ext uri="{28A0092B-C50C-407E-A947-70E740481C1C}">
                <a14:useLocalDpi xmlns:a14="http://schemas.microsoft.com/office/drawing/2010/main" val="0"/>
              </a:ext>
            </a:extLst>
          </a:blip>
          <a:stretch>
            <a:fillRect/>
          </a:stretch>
        </p:blipFill>
        <p:spPr>
          <a:xfrm>
            <a:off x="10353044" y="213834"/>
            <a:ext cx="1629817" cy="589312"/>
          </a:xfrm>
          <a:prstGeom prst="rect">
            <a:avLst/>
          </a:prstGeom>
        </p:spPr>
      </p:pic>
      <p:sp>
        <p:nvSpPr>
          <p:cNvPr id="11" name="Rectangle 10"/>
          <p:cNvSpPr/>
          <p:nvPr userDrawn="1"/>
        </p:nvSpPr>
        <p:spPr>
          <a:xfrm>
            <a:off x="257908" y="261938"/>
            <a:ext cx="119295" cy="572468"/>
          </a:xfrm>
          <a:prstGeom prst="rect">
            <a:avLst/>
          </a:prstGeom>
          <a:solidFill>
            <a:srgbClr val="33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Slide Number Placeholder 5"/>
          <p:cNvSpPr>
            <a:spLocks noGrp="1"/>
          </p:cNvSpPr>
          <p:nvPr>
            <p:ph type="sldNum" sz="quarter" idx="12"/>
          </p:nvPr>
        </p:nvSpPr>
        <p:spPr>
          <a:xfrm>
            <a:off x="11582400" y="6381750"/>
            <a:ext cx="499532" cy="365125"/>
          </a:xfrm>
          <a:prstGeom prst="rect">
            <a:avLst/>
          </a:prstGeom>
        </p:spPr>
        <p:txBody>
          <a:bodyPr/>
          <a:lstStyle/>
          <a:p>
            <a:fld id="{8F8C957E-D11D-442A-875E-0647976CE83B}" type="slidenum">
              <a:rPr lang="en-US" smtClean="0"/>
              <a:t>‹#›</a:t>
            </a:fld>
            <a:endParaRPr lang="en-US"/>
          </a:p>
        </p:txBody>
      </p:sp>
      <p:sp>
        <p:nvSpPr>
          <p:cNvPr id="16" name="Text Placeholder 2"/>
          <p:cNvSpPr>
            <a:spLocks noGrp="1"/>
          </p:cNvSpPr>
          <p:nvPr>
            <p:ph type="body" sz="quarter" idx="13" hasCustomPrompt="1"/>
          </p:nvPr>
        </p:nvSpPr>
        <p:spPr>
          <a:xfrm>
            <a:off x="377203" y="464009"/>
            <a:ext cx="4829175" cy="500047"/>
          </a:xfrm>
          <a:prstGeom prst="rect">
            <a:avLst/>
          </a:prstGeom>
        </p:spPr>
        <p:txBody>
          <a:bodyPr/>
          <a:lstStyle>
            <a:lvl1pPr marL="0" indent="0">
              <a:buNone/>
              <a:defRPr sz="2400" baseline="0">
                <a:solidFill>
                  <a:schemeClr val="bg1"/>
                </a:solidFill>
              </a:defRPr>
            </a:lvl1pPr>
          </a:lstStyle>
          <a:p>
            <a:pPr lvl="0"/>
            <a:r>
              <a:rPr lang="en-US" dirty="0" smtClean="0"/>
              <a:t>(Slide Title)</a:t>
            </a:r>
            <a:endParaRPr lang="en-US" dirty="0"/>
          </a:p>
        </p:txBody>
      </p:sp>
      <p:sp>
        <p:nvSpPr>
          <p:cNvPr id="17" name="Text Placeholder 4"/>
          <p:cNvSpPr>
            <a:spLocks noGrp="1"/>
          </p:cNvSpPr>
          <p:nvPr>
            <p:ph type="body" sz="quarter" idx="14" hasCustomPrompt="1"/>
          </p:nvPr>
        </p:nvSpPr>
        <p:spPr>
          <a:xfrm>
            <a:off x="377203" y="261938"/>
            <a:ext cx="4327525" cy="277812"/>
          </a:xfrm>
          <a:prstGeom prst="rect">
            <a:avLst/>
          </a:prstGeom>
        </p:spPr>
        <p:txBody>
          <a:bodyPr/>
          <a:lstStyle>
            <a:lvl1pPr marL="0" indent="0">
              <a:buNone/>
              <a:defRPr sz="1200" baseline="0">
                <a:solidFill>
                  <a:schemeClr val="bg1"/>
                </a:solidFill>
              </a:defRPr>
            </a:lvl1pPr>
          </a:lstStyle>
          <a:p>
            <a:pPr lvl="0"/>
            <a:r>
              <a:rPr lang="en-US" dirty="0" smtClean="0"/>
              <a:t>(Presentation Title)</a:t>
            </a:r>
            <a:endParaRPr lang="en-US" dirty="0"/>
          </a:p>
        </p:txBody>
      </p:sp>
    </p:spTree>
    <p:extLst>
      <p:ext uri="{BB962C8B-B14F-4D97-AF65-F5344CB8AC3E}">
        <p14:creationId xmlns:p14="http://schemas.microsoft.com/office/powerpoint/2010/main" val="3567025766"/>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8_Section Header">
    <p:spTree>
      <p:nvGrpSpPr>
        <p:cNvPr id="1" name=""/>
        <p:cNvGrpSpPr/>
        <p:nvPr/>
      </p:nvGrpSpPr>
      <p:grpSpPr>
        <a:xfrm>
          <a:off x="0" y="0"/>
          <a:ext cx="0" cy="0"/>
          <a:chOff x="0" y="0"/>
          <a:chExt cx="0" cy="0"/>
        </a:xfrm>
      </p:grpSpPr>
      <p:sp>
        <p:nvSpPr>
          <p:cNvPr id="14" name="Picture Placeholder 3"/>
          <p:cNvSpPr>
            <a:spLocks noGrp="1"/>
          </p:cNvSpPr>
          <p:nvPr>
            <p:ph type="pic" sz="quarter" idx="13"/>
          </p:nvPr>
        </p:nvSpPr>
        <p:spPr>
          <a:xfrm>
            <a:off x="0" y="0"/>
            <a:ext cx="7772400" cy="6858000"/>
          </a:xfrm>
          <a:prstGeom prst="rect">
            <a:avLst/>
          </a:prstGeom>
        </p:spPr>
        <p:txBody>
          <a:bodyPr/>
          <a:lstStyle/>
          <a:p>
            <a:r>
              <a:rPr lang="en-US" smtClean="0"/>
              <a:t>Click icon to add picture</a:t>
            </a:r>
            <a:endParaRPr lang="en-US"/>
          </a:p>
        </p:txBody>
      </p:sp>
      <p:pic>
        <p:nvPicPr>
          <p:cNvPr id="10" name="Picture 9"/>
          <p:cNvPicPr>
            <a:picLocks noChangeAspect="1"/>
          </p:cNvPicPr>
          <p:nvPr userDrawn="1"/>
        </p:nvPicPr>
        <p:blipFill>
          <a:blip r:embed="rId2" cstate="print">
            <a:grayscl/>
            <a:extLst>
              <a:ext uri="{28A0092B-C50C-407E-A947-70E740481C1C}">
                <a14:useLocalDpi xmlns:a14="http://schemas.microsoft.com/office/drawing/2010/main" val="0"/>
              </a:ext>
            </a:extLst>
          </a:blip>
          <a:stretch>
            <a:fillRect/>
          </a:stretch>
        </p:blipFill>
        <p:spPr>
          <a:xfrm>
            <a:off x="10353044" y="213834"/>
            <a:ext cx="1629817" cy="589312"/>
          </a:xfrm>
          <a:prstGeom prst="rect">
            <a:avLst/>
          </a:prstGeom>
        </p:spPr>
      </p:pic>
      <p:sp>
        <p:nvSpPr>
          <p:cNvPr id="11" name="Rectangle 10"/>
          <p:cNvSpPr/>
          <p:nvPr userDrawn="1"/>
        </p:nvSpPr>
        <p:spPr>
          <a:xfrm>
            <a:off x="257908" y="261938"/>
            <a:ext cx="119295" cy="572468"/>
          </a:xfrm>
          <a:prstGeom prst="rect">
            <a:avLst/>
          </a:prstGeom>
          <a:solidFill>
            <a:srgbClr val="33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Slide Number Placeholder 5"/>
          <p:cNvSpPr>
            <a:spLocks noGrp="1"/>
          </p:cNvSpPr>
          <p:nvPr>
            <p:ph type="sldNum" sz="quarter" idx="12"/>
          </p:nvPr>
        </p:nvSpPr>
        <p:spPr>
          <a:xfrm>
            <a:off x="11582400" y="6381750"/>
            <a:ext cx="499532" cy="365125"/>
          </a:xfrm>
          <a:prstGeom prst="rect">
            <a:avLst/>
          </a:prstGeom>
        </p:spPr>
        <p:txBody>
          <a:bodyPr/>
          <a:lstStyle/>
          <a:p>
            <a:fld id="{8F8C957E-D11D-442A-875E-0647976CE83B}" type="slidenum">
              <a:rPr lang="en-US" smtClean="0"/>
              <a:t>‹#›</a:t>
            </a:fld>
            <a:endParaRPr lang="en-US"/>
          </a:p>
        </p:txBody>
      </p:sp>
      <p:sp>
        <p:nvSpPr>
          <p:cNvPr id="13" name="Text Placeholder 2"/>
          <p:cNvSpPr>
            <a:spLocks noGrp="1"/>
          </p:cNvSpPr>
          <p:nvPr>
            <p:ph type="body" sz="quarter" idx="14" hasCustomPrompt="1"/>
          </p:nvPr>
        </p:nvSpPr>
        <p:spPr>
          <a:xfrm>
            <a:off x="377203" y="464009"/>
            <a:ext cx="4829175" cy="500047"/>
          </a:xfrm>
          <a:prstGeom prst="rect">
            <a:avLst/>
          </a:prstGeom>
        </p:spPr>
        <p:txBody>
          <a:bodyPr/>
          <a:lstStyle>
            <a:lvl1pPr marL="0" indent="0">
              <a:buNone/>
              <a:defRPr sz="2400" baseline="0">
                <a:solidFill>
                  <a:schemeClr val="tx1">
                    <a:lumMod val="65000"/>
                    <a:lumOff val="35000"/>
                  </a:schemeClr>
                </a:solidFill>
              </a:defRPr>
            </a:lvl1pPr>
          </a:lstStyle>
          <a:p>
            <a:pPr lvl="0"/>
            <a:r>
              <a:rPr lang="en-US" dirty="0" smtClean="0"/>
              <a:t>(Slide Title)</a:t>
            </a:r>
            <a:endParaRPr lang="en-US" dirty="0"/>
          </a:p>
        </p:txBody>
      </p:sp>
      <p:sp>
        <p:nvSpPr>
          <p:cNvPr id="15" name="Text Placeholder 4"/>
          <p:cNvSpPr>
            <a:spLocks noGrp="1"/>
          </p:cNvSpPr>
          <p:nvPr>
            <p:ph type="body" sz="quarter" idx="15" hasCustomPrompt="1"/>
          </p:nvPr>
        </p:nvSpPr>
        <p:spPr>
          <a:xfrm>
            <a:off x="377203" y="261938"/>
            <a:ext cx="4327525" cy="277812"/>
          </a:xfrm>
          <a:prstGeom prst="rect">
            <a:avLst/>
          </a:prstGeom>
        </p:spPr>
        <p:txBody>
          <a:bodyPr/>
          <a:lstStyle>
            <a:lvl1pPr marL="0" indent="0">
              <a:buNone/>
              <a:defRPr sz="1200" baseline="0">
                <a:solidFill>
                  <a:schemeClr val="tx1">
                    <a:lumMod val="65000"/>
                    <a:lumOff val="35000"/>
                  </a:schemeClr>
                </a:solidFill>
              </a:defRPr>
            </a:lvl1pPr>
          </a:lstStyle>
          <a:p>
            <a:pPr lvl="0"/>
            <a:r>
              <a:rPr lang="en-US" dirty="0" smtClean="0"/>
              <a:t>(Presentation Title)</a:t>
            </a:r>
            <a:endParaRPr lang="en-US" dirty="0"/>
          </a:p>
        </p:txBody>
      </p:sp>
    </p:spTree>
    <p:extLst>
      <p:ext uri="{BB962C8B-B14F-4D97-AF65-F5344CB8AC3E}">
        <p14:creationId xmlns:p14="http://schemas.microsoft.com/office/powerpoint/2010/main" val="657711147"/>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9_Section Header">
    <p:spTree>
      <p:nvGrpSpPr>
        <p:cNvPr id="1" name=""/>
        <p:cNvGrpSpPr/>
        <p:nvPr/>
      </p:nvGrpSpPr>
      <p:grpSpPr>
        <a:xfrm>
          <a:off x="0" y="0"/>
          <a:ext cx="0" cy="0"/>
          <a:chOff x="0" y="0"/>
          <a:chExt cx="0" cy="0"/>
        </a:xfrm>
      </p:grpSpPr>
      <p:sp>
        <p:nvSpPr>
          <p:cNvPr id="14" name="Rectangle 13"/>
          <p:cNvSpPr/>
          <p:nvPr userDrawn="1"/>
        </p:nvSpPr>
        <p:spPr>
          <a:xfrm>
            <a:off x="1" y="0"/>
            <a:ext cx="4572000"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0" name="Picture 9"/>
          <p:cNvPicPr>
            <a:picLocks noChangeAspect="1"/>
          </p:cNvPicPr>
          <p:nvPr userDrawn="1"/>
        </p:nvPicPr>
        <p:blipFill>
          <a:blip r:embed="rId2" cstate="print">
            <a:grayscl/>
            <a:extLst>
              <a:ext uri="{28A0092B-C50C-407E-A947-70E740481C1C}">
                <a14:useLocalDpi xmlns:a14="http://schemas.microsoft.com/office/drawing/2010/main" val="0"/>
              </a:ext>
            </a:extLst>
          </a:blip>
          <a:stretch>
            <a:fillRect/>
          </a:stretch>
        </p:blipFill>
        <p:spPr>
          <a:xfrm>
            <a:off x="10353044" y="213834"/>
            <a:ext cx="1629817" cy="589312"/>
          </a:xfrm>
          <a:prstGeom prst="rect">
            <a:avLst/>
          </a:prstGeom>
        </p:spPr>
      </p:pic>
      <p:sp>
        <p:nvSpPr>
          <p:cNvPr id="11" name="Rectangle 10"/>
          <p:cNvSpPr/>
          <p:nvPr userDrawn="1"/>
        </p:nvSpPr>
        <p:spPr>
          <a:xfrm>
            <a:off x="257908" y="261938"/>
            <a:ext cx="119295" cy="572468"/>
          </a:xfrm>
          <a:prstGeom prst="rect">
            <a:avLst/>
          </a:prstGeom>
          <a:solidFill>
            <a:srgbClr val="33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Slide Number Placeholder 5"/>
          <p:cNvSpPr>
            <a:spLocks noGrp="1"/>
          </p:cNvSpPr>
          <p:nvPr>
            <p:ph type="sldNum" sz="quarter" idx="12"/>
          </p:nvPr>
        </p:nvSpPr>
        <p:spPr>
          <a:xfrm>
            <a:off x="11582400" y="6381750"/>
            <a:ext cx="499532" cy="365125"/>
          </a:xfrm>
          <a:prstGeom prst="rect">
            <a:avLst/>
          </a:prstGeom>
        </p:spPr>
        <p:txBody>
          <a:bodyPr/>
          <a:lstStyle/>
          <a:p>
            <a:fld id="{8F8C957E-D11D-442A-875E-0647976CE83B}" type="slidenum">
              <a:rPr lang="en-US" smtClean="0"/>
              <a:t>‹#›</a:t>
            </a:fld>
            <a:endParaRPr lang="en-US"/>
          </a:p>
        </p:txBody>
      </p:sp>
      <p:sp>
        <p:nvSpPr>
          <p:cNvPr id="16" name="Text Placeholder 2"/>
          <p:cNvSpPr>
            <a:spLocks noGrp="1"/>
          </p:cNvSpPr>
          <p:nvPr>
            <p:ph type="body" sz="quarter" idx="13" hasCustomPrompt="1"/>
          </p:nvPr>
        </p:nvSpPr>
        <p:spPr>
          <a:xfrm>
            <a:off x="377203" y="464009"/>
            <a:ext cx="4829175" cy="500047"/>
          </a:xfrm>
          <a:prstGeom prst="rect">
            <a:avLst/>
          </a:prstGeom>
        </p:spPr>
        <p:txBody>
          <a:bodyPr/>
          <a:lstStyle>
            <a:lvl1pPr marL="0" indent="0">
              <a:buNone/>
              <a:defRPr sz="2400" baseline="0">
                <a:solidFill>
                  <a:schemeClr val="bg1"/>
                </a:solidFill>
              </a:defRPr>
            </a:lvl1pPr>
          </a:lstStyle>
          <a:p>
            <a:pPr lvl="0"/>
            <a:r>
              <a:rPr lang="en-US" dirty="0" smtClean="0"/>
              <a:t>(Slide Title)</a:t>
            </a:r>
            <a:endParaRPr lang="en-US" dirty="0"/>
          </a:p>
        </p:txBody>
      </p:sp>
      <p:sp>
        <p:nvSpPr>
          <p:cNvPr id="17" name="Text Placeholder 4"/>
          <p:cNvSpPr>
            <a:spLocks noGrp="1"/>
          </p:cNvSpPr>
          <p:nvPr>
            <p:ph type="body" sz="quarter" idx="14" hasCustomPrompt="1"/>
          </p:nvPr>
        </p:nvSpPr>
        <p:spPr>
          <a:xfrm>
            <a:off x="377203" y="261938"/>
            <a:ext cx="4327525" cy="277812"/>
          </a:xfrm>
          <a:prstGeom prst="rect">
            <a:avLst/>
          </a:prstGeom>
        </p:spPr>
        <p:txBody>
          <a:bodyPr/>
          <a:lstStyle>
            <a:lvl1pPr marL="0" indent="0">
              <a:buNone/>
              <a:defRPr sz="1200" baseline="0">
                <a:solidFill>
                  <a:schemeClr val="bg1"/>
                </a:solidFill>
              </a:defRPr>
            </a:lvl1pPr>
          </a:lstStyle>
          <a:p>
            <a:pPr lvl="0"/>
            <a:r>
              <a:rPr lang="en-US" dirty="0" smtClean="0"/>
              <a:t>(Presentation Title)</a:t>
            </a:r>
            <a:endParaRPr lang="en-US" dirty="0"/>
          </a:p>
        </p:txBody>
      </p:sp>
    </p:spTree>
    <p:extLst>
      <p:ext uri="{BB962C8B-B14F-4D97-AF65-F5344CB8AC3E}">
        <p14:creationId xmlns:p14="http://schemas.microsoft.com/office/powerpoint/2010/main" val="3696143956"/>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4_Section Header">
    <p:spTree>
      <p:nvGrpSpPr>
        <p:cNvPr id="1" name=""/>
        <p:cNvGrpSpPr/>
        <p:nvPr/>
      </p:nvGrpSpPr>
      <p:grpSpPr>
        <a:xfrm>
          <a:off x="0" y="0"/>
          <a:ext cx="0" cy="0"/>
          <a:chOff x="0" y="0"/>
          <a:chExt cx="0" cy="0"/>
        </a:xfrm>
      </p:grpSpPr>
      <p:sp>
        <p:nvSpPr>
          <p:cNvPr id="8" name="Rectangle 7"/>
          <p:cNvSpPr/>
          <p:nvPr userDrawn="1"/>
        </p:nvSpPr>
        <p:spPr>
          <a:xfrm>
            <a:off x="1" y="0"/>
            <a:ext cx="3915507"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0" name="Picture 9"/>
          <p:cNvPicPr>
            <a:picLocks noChangeAspect="1"/>
          </p:cNvPicPr>
          <p:nvPr userDrawn="1"/>
        </p:nvPicPr>
        <p:blipFill>
          <a:blip r:embed="rId2" cstate="print">
            <a:grayscl/>
            <a:extLst>
              <a:ext uri="{28A0092B-C50C-407E-A947-70E740481C1C}">
                <a14:useLocalDpi xmlns:a14="http://schemas.microsoft.com/office/drawing/2010/main" val="0"/>
              </a:ext>
            </a:extLst>
          </a:blip>
          <a:stretch>
            <a:fillRect/>
          </a:stretch>
        </p:blipFill>
        <p:spPr>
          <a:xfrm>
            <a:off x="10353044" y="213834"/>
            <a:ext cx="1629817" cy="589312"/>
          </a:xfrm>
          <a:prstGeom prst="rect">
            <a:avLst/>
          </a:prstGeom>
        </p:spPr>
      </p:pic>
      <p:sp>
        <p:nvSpPr>
          <p:cNvPr id="11" name="Rectangle 10"/>
          <p:cNvSpPr/>
          <p:nvPr userDrawn="1"/>
        </p:nvSpPr>
        <p:spPr>
          <a:xfrm>
            <a:off x="257908" y="261938"/>
            <a:ext cx="119295" cy="572468"/>
          </a:xfrm>
          <a:prstGeom prst="rect">
            <a:avLst/>
          </a:prstGeom>
          <a:solidFill>
            <a:srgbClr val="33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Slide Number Placeholder 5"/>
          <p:cNvSpPr>
            <a:spLocks noGrp="1"/>
          </p:cNvSpPr>
          <p:nvPr>
            <p:ph type="sldNum" sz="quarter" idx="12"/>
          </p:nvPr>
        </p:nvSpPr>
        <p:spPr>
          <a:xfrm>
            <a:off x="11582400" y="6381750"/>
            <a:ext cx="499532" cy="365125"/>
          </a:xfrm>
          <a:prstGeom prst="rect">
            <a:avLst/>
          </a:prstGeom>
        </p:spPr>
        <p:txBody>
          <a:bodyPr/>
          <a:lstStyle/>
          <a:p>
            <a:fld id="{8F8C957E-D11D-442A-875E-0647976CE83B}" type="slidenum">
              <a:rPr lang="en-US" smtClean="0"/>
              <a:t>‹#›</a:t>
            </a:fld>
            <a:endParaRPr lang="en-US"/>
          </a:p>
        </p:txBody>
      </p:sp>
      <p:sp>
        <p:nvSpPr>
          <p:cNvPr id="16" name="Text Placeholder 2"/>
          <p:cNvSpPr>
            <a:spLocks noGrp="1"/>
          </p:cNvSpPr>
          <p:nvPr>
            <p:ph type="body" sz="quarter" idx="13" hasCustomPrompt="1"/>
          </p:nvPr>
        </p:nvSpPr>
        <p:spPr>
          <a:xfrm>
            <a:off x="377203" y="464009"/>
            <a:ext cx="4829175" cy="500047"/>
          </a:xfrm>
          <a:prstGeom prst="rect">
            <a:avLst/>
          </a:prstGeom>
        </p:spPr>
        <p:txBody>
          <a:bodyPr/>
          <a:lstStyle>
            <a:lvl1pPr marL="0" indent="0">
              <a:buNone/>
              <a:defRPr sz="2400" baseline="0">
                <a:solidFill>
                  <a:schemeClr val="bg1"/>
                </a:solidFill>
              </a:defRPr>
            </a:lvl1pPr>
          </a:lstStyle>
          <a:p>
            <a:pPr lvl="0"/>
            <a:r>
              <a:rPr lang="en-US" dirty="0" smtClean="0"/>
              <a:t>(Slide Title)</a:t>
            </a:r>
            <a:endParaRPr lang="en-US" dirty="0"/>
          </a:p>
        </p:txBody>
      </p:sp>
      <p:sp>
        <p:nvSpPr>
          <p:cNvPr id="17" name="Text Placeholder 4"/>
          <p:cNvSpPr>
            <a:spLocks noGrp="1"/>
          </p:cNvSpPr>
          <p:nvPr>
            <p:ph type="body" sz="quarter" idx="14" hasCustomPrompt="1"/>
          </p:nvPr>
        </p:nvSpPr>
        <p:spPr>
          <a:xfrm>
            <a:off x="377203" y="261938"/>
            <a:ext cx="4327525" cy="277812"/>
          </a:xfrm>
          <a:prstGeom prst="rect">
            <a:avLst/>
          </a:prstGeom>
        </p:spPr>
        <p:txBody>
          <a:bodyPr/>
          <a:lstStyle>
            <a:lvl1pPr marL="0" indent="0">
              <a:buNone/>
              <a:defRPr sz="1200" baseline="0">
                <a:solidFill>
                  <a:schemeClr val="bg1"/>
                </a:solidFill>
              </a:defRPr>
            </a:lvl1pPr>
          </a:lstStyle>
          <a:p>
            <a:pPr lvl="0"/>
            <a:r>
              <a:rPr lang="en-US" dirty="0" smtClean="0"/>
              <a:t>(Presentation Title)</a:t>
            </a:r>
            <a:endParaRPr lang="en-US" dirty="0"/>
          </a:p>
        </p:txBody>
      </p:sp>
    </p:spTree>
    <p:extLst>
      <p:ext uri="{BB962C8B-B14F-4D97-AF65-F5344CB8AC3E}">
        <p14:creationId xmlns:p14="http://schemas.microsoft.com/office/powerpoint/2010/main" val="1478384450"/>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0_Section Header">
    <p:spTree>
      <p:nvGrpSpPr>
        <p:cNvPr id="1" name=""/>
        <p:cNvGrpSpPr/>
        <p:nvPr/>
      </p:nvGrpSpPr>
      <p:grpSpPr>
        <a:xfrm>
          <a:off x="0" y="0"/>
          <a:ext cx="0" cy="0"/>
          <a:chOff x="0" y="0"/>
          <a:chExt cx="0" cy="0"/>
        </a:xfrm>
      </p:grpSpPr>
      <p:sp>
        <p:nvSpPr>
          <p:cNvPr id="13" name="Picture Placeholder 3"/>
          <p:cNvSpPr>
            <a:spLocks noGrp="1"/>
          </p:cNvSpPr>
          <p:nvPr>
            <p:ph type="pic" sz="quarter" idx="13"/>
          </p:nvPr>
        </p:nvSpPr>
        <p:spPr>
          <a:xfrm>
            <a:off x="0" y="0"/>
            <a:ext cx="6180138" cy="6858000"/>
          </a:xfrm>
          <a:prstGeom prst="rect">
            <a:avLst/>
          </a:prstGeom>
        </p:spPr>
        <p:txBody>
          <a:bodyPr/>
          <a:lstStyle/>
          <a:p>
            <a:r>
              <a:rPr lang="en-US" smtClean="0"/>
              <a:t>Click icon to add picture</a:t>
            </a:r>
            <a:endParaRPr lang="en-US"/>
          </a:p>
        </p:txBody>
      </p:sp>
      <p:pic>
        <p:nvPicPr>
          <p:cNvPr id="10" name="Picture 9"/>
          <p:cNvPicPr>
            <a:picLocks noChangeAspect="1"/>
          </p:cNvPicPr>
          <p:nvPr userDrawn="1"/>
        </p:nvPicPr>
        <p:blipFill>
          <a:blip r:embed="rId2" cstate="print">
            <a:grayscl/>
            <a:extLst>
              <a:ext uri="{28A0092B-C50C-407E-A947-70E740481C1C}">
                <a14:useLocalDpi xmlns:a14="http://schemas.microsoft.com/office/drawing/2010/main" val="0"/>
              </a:ext>
            </a:extLst>
          </a:blip>
          <a:stretch>
            <a:fillRect/>
          </a:stretch>
        </p:blipFill>
        <p:spPr>
          <a:xfrm>
            <a:off x="10353044" y="213834"/>
            <a:ext cx="1629817" cy="589312"/>
          </a:xfrm>
          <a:prstGeom prst="rect">
            <a:avLst/>
          </a:prstGeom>
        </p:spPr>
      </p:pic>
      <p:sp>
        <p:nvSpPr>
          <p:cNvPr id="11" name="Rectangle 10"/>
          <p:cNvSpPr/>
          <p:nvPr userDrawn="1"/>
        </p:nvSpPr>
        <p:spPr>
          <a:xfrm>
            <a:off x="257908" y="261938"/>
            <a:ext cx="119295" cy="572468"/>
          </a:xfrm>
          <a:prstGeom prst="rect">
            <a:avLst/>
          </a:prstGeom>
          <a:solidFill>
            <a:srgbClr val="33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Slide Number Placeholder 5"/>
          <p:cNvSpPr>
            <a:spLocks noGrp="1"/>
          </p:cNvSpPr>
          <p:nvPr>
            <p:ph type="sldNum" sz="quarter" idx="12"/>
          </p:nvPr>
        </p:nvSpPr>
        <p:spPr>
          <a:xfrm>
            <a:off x="11582400" y="6381750"/>
            <a:ext cx="499532" cy="365125"/>
          </a:xfrm>
          <a:prstGeom prst="rect">
            <a:avLst/>
          </a:prstGeom>
        </p:spPr>
        <p:txBody>
          <a:bodyPr/>
          <a:lstStyle/>
          <a:p>
            <a:fld id="{8F8C957E-D11D-442A-875E-0647976CE83B}" type="slidenum">
              <a:rPr lang="en-US" smtClean="0"/>
              <a:t>‹#›</a:t>
            </a:fld>
            <a:endParaRPr lang="en-US"/>
          </a:p>
        </p:txBody>
      </p:sp>
      <p:sp>
        <p:nvSpPr>
          <p:cNvPr id="14" name="Text Placeholder 2"/>
          <p:cNvSpPr>
            <a:spLocks noGrp="1"/>
          </p:cNvSpPr>
          <p:nvPr>
            <p:ph type="body" sz="quarter" idx="14" hasCustomPrompt="1"/>
          </p:nvPr>
        </p:nvSpPr>
        <p:spPr>
          <a:xfrm>
            <a:off x="377203" y="464009"/>
            <a:ext cx="4829175" cy="500047"/>
          </a:xfrm>
          <a:prstGeom prst="rect">
            <a:avLst/>
          </a:prstGeom>
        </p:spPr>
        <p:txBody>
          <a:bodyPr/>
          <a:lstStyle>
            <a:lvl1pPr marL="0" indent="0">
              <a:buNone/>
              <a:defRPr sz="2400" baseline="0">
                <a:solidFill>
                  <a:schemeClr val="tx1">
                    <a:lumMod val="65000"/>
                    <a:lumOff val="35000"/>
                  </a:schemeClr>
                </a:solidFill>
              </a:defRPr>
            </a:lvl1pPr>
          </a:lstStyle>
          <a:p>
            <a:pPr lvl="0"/>
            <a:r>
              <a:rPr lang="en-US" dirty="0" smtClean="0"/>
              <a:t>(Slide Title)</a:t>
            </a:r>
            <a:endParaRPr lang="en-US" dirty="0"/>
          </a:p>
        </p:txBody>
      </p:sp>
      <p:sp>
        <p:nvSpPr>
          <p:cNvPr id="15" name="Text Placeholder 4"/>
          <p:cNvSpPr>
            <a:spLocks noGrp="1"/>
          </p:cNvSpPr>
          <p:nvPr>
            <p:ph type="body" sz="quarter" idx="15" hasCustomPrompt="1"/>
          </p:nvPr>
        </p:nvSpPr>
        <p:spPr>
          <a:xfrm>
            <a:off x="377203" y="261938"/>
            <a:ext cx="4327525" cy="277812"/>
          </a:xfrm>
          <a:prstGeom prst="rect">
            <a:avLst/>
          </a:prstGeom>
        </p:spPr>
        <p:txBody>
          <a:bodyPr/>
          <a:lstStyle>
            <a:lvl1pPr marL="0" indent="0">
              <a:buNone/>
              <a:defRPr sz="1200" baseline="0">
                <a:solidFill>
                  <a:schemeClr val="tx1">
                    <a:lumMod val="65000"/>
                    <a:lumOff val="35000"/>
                  </a:schemeClr>
                </a:solidFill>
              </a:defRPr>
            </a:lvl1pPr>
          </a:lstStyle>
          <a:p>
            <a:pPr lvl="0"/>
            <a:r>
              <a:rPr lang="en-US" dirty="0" smtClean="0"/>
              <a:t>(Presentation Title)</a:t>
            </a:r>
            <a:endParaRPr lang="en-US" dirty="0"/>
          </a:p>
        </p:txBody>
      </p:sp>
    </p:spTree>
    <p:extLst>
      <p:ext uri="{BB962C8B-B14F-4D97-AF65-F5344CB8AC3E}">
        <p14:creationId xmlns:p14="http://schemas.microsoft.com/office/powerpoint/2010/main" val="3274518040"/>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1_Section Header">
    <p:spTree>
      <p:nvGrpSpPr>
        <p:cNvPr id="1" name=""/>
        <p:cNvGrpSpPr/>
        <p:nvPr/>
      </p:nvGrpSpPr>
      <p:grpSpPr>
        <a:xfrm>
          <a:off x="0" y="0"/>
          <a:ext cx="0" cy="0"/>
          <a:chOff x="0" y="0"/>
          <a:chExt cx="0" cy="0"/>
        </a:xfrm>
      </p:grpSpPr>
      <p:sp>
        <p:nvSpPr>
          <p:cNvPr id="14" name="Rectangle 13"/>
          <p:cNvSpPr/>
          <p:nvPr userDrawn="1"/>
        </p:nvSpPr>
        <p:spPr>
          <a:xfrm>
            <a:off x="6019800" y="0"/>
            <a:ext cx="6172200"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0" name="Picture 9"/>
          <p:cNvPicPr>
            <a:picLocks noChangeAspect="1"/>
          </p:cNvPicPr>
          <p:nvPr userDrawn="1"/>
        </p:nvPicPr>
        <p:blipFill>
          <a:blip r:embed="rId2" cstate="print">
            <a:grayscl/>
            <a:extLst>
              <a:ext uri="{28A0092B-C50C-407E-A947-70E740481C1C}">
                <a14:useLocalDpi xmlns:a14="http://schemas.microsoft.com/office/drawing/2010/main" val="0"/>
              </a:ext>
            </a:extLst>
          </a:blip>
          <a:stretch>
            <a:fillRect/>
          </a:stretch>
        </p:blipFill>
        <p:spPr>
          <a:xfrm>
            <a:off x="10353044" y="213834"/>
            <a:ext cx="1629817" cy="589312"/>
          </a:xfrm>
          <a:prstGeom prst="rect">
            <a:avLst/>
          </a:prstGeom>
        </p:spPr>
      </p:pic>
      <p:sp>
        <p:nvSpPr>
          <p:cNvPr id="11" name="Rectangle 10"/>
          <p:cNvSpPr/>
          <p:nvPr userDrawn="1"/>
        </p:nvSpPr>
        <p:spPr>
          <a:xfrm>
            <a:off x="257908" y="261938"/>
            <a:ext cx="119295" cy="572468"/>
          </a:xfrm>
          <a:prstGeom prst="rect">
            <a:avLst/>
          </a:prstGeom>
          <a:solidFill>
            <a:srgbClr val="33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Slide Number Placeholder 5"/>
          <p:cNvSpPr>
            <a:spLocks noGrp="1"/>
          </p:cNvSpPr>
          <p:nvPr>
            <p:ph type="sldNum" sz="quarter" idx="12"/>
          </p:nvPr>
        </p:nvSpPr>
        <p:spPr>
          <a:xfrm>
            <a:off x="11582400" y="6381750"/>
            <a:ext cx="499532" cy="365125"/>
          </a:xfrm>
          <a:prstGeom prst="rect">
            <a:avLst/>
          </a:prstGeom>
        </p:spPr>
        <p:txBody>
          <a:bodyPr/>
          <a:lstStyle>
            <a:lvl1pPr>
              <a:defRPr>
                <a:solidFill>
                  <a:schemeClr val="bg1">
                    <a:lumMod val="95000"/>
                  </a:schemeClr>
                </a:solidFill>
              </a:defRPr>
            </a:lvl1pPr>
          </a:lstStyle>
          <a:p>
            <a:fld id="{8F8C957E-D11D-442A-875E-0647976CE83B}" type="slidenum">
              <a:rPr lang="en-US" smtClean="0"/>
              <a:pPr/>
              <a:t>‹#›</a:t>
            </a:fld>
            <a:endParaRPr lang="en-US" dirty="0"/>
          </a:p>
        </p:txBody>
      </p:sp>
      <p:sp>
        <p:nvSpPr>
          <p:cNvPr id="13" name="Text Placeholder 2"/>
          <p:cNvSpPr>
            <a:spLocks noGrp="1"/>
          </p:cNvSpPr>
          <p:nvPr>
            <p:ph type="body" sz="quarter" idx="13" hasCustomPrompt="1"/>
          </p:nvPr>
        </p:nvSpPr>
        <p:spPr>
          <a:xfrm>
            <a:off x="377203" y="464009"/>
            <a:ext cx="4829175" cy="500047"/>
          </a:xfrm>
          <a:prstGeom prst="rect">
            <a:avLst/>
          </a:prstGeom>
        </p:spPr>
        <p:txBody>
          <a:bodyPr/>
          <a:lstStyle>
            <a:lvl1pPr marL="0" indent="0">
              <a:buNone/>
              <a:defRPr sz="2400" baseline="0">
                <a:solidFill>
                  <a:schemeClr val="tx1">
                    <a:lumMod val="65000"/>
                    <a:lumOff val="35000"/>
                  </a:schemeClr>
                </a:solidFill>
              </a:defRPr>
            </a:lvl1pPr>
          </a:lstStyle>
          <a:p>
            <a:pPr lvl="0"/>
            <a:r>
              <a:rPr lang="en-US" dirty="0" smtClean="0"/>
              <a:t>(Slide Title)</a:t>
            </a:r>
            <a:endParaRPr lang="en-US" dirty="0"/>
          </a:p>
        </p:txBody>
      </p:sp>
      <p:sp>
        <p:nvSpPr>
          <p:cNvPr id="15" name="Text Placeholder 4"/>
          <p:cNvSpPr>
            <a:spLocks noGrp="1"/>
          </p:cNvSpPr>
          <p:nvPr>
            <p:ph type="body" sz="quarter" idx="14" hasCustomPrompt="1"/>
          </p:nvPr>
        </p:nvSpPr>
        <p:spPr>
          <a:xfrm>
            <a:off x="377203" y="261938"/>
            <a:ext cx="4327525" cy="277812"/>
          </a:xfrm>
          <a:prstGeom prst="rect">
            <a:avLst/>
          </a:prstGeom>
        </p:spPr>
        <p:txBody>
          <a:bodyPr/>
          <a:lstStyle>
            <a:lvl1pPr marL="0" indent="0">
              <a:buNone/>
              <a:defRPr sz="1200" baseline="0">
                <a:solidFill>
                  <a:schemeClr val="tx1">
                    <a:lumMod val="65000"/>
                    <a:lumOff val="35000"/>
                  </a:schemeClr>
                </a:solidFill>
              </a:defRPr>
            </a:lvl1pPr>
          </a:lstStyle>
          <a:p>
            <a:pPr lvl="0"/>
            <a:r>
              <a:rPr lang="en-US" dirty="0" smtClean="0"/>
              <a:t>(Presentation Title)</a:t>
            </a:r>
            <a:endParaRPr lang="en-US" dirty="0"/>
          </a:p>
        </p:txBody>
      </p:sp>
    </p:spTree>
    <p:extLst>
      <p:ext uri="{BB962C8B-B14F-4D97-AF65-F5344CB8AC3E}">
        <p14:creationId xmlns:p14="http://schemas.microsoft.com/office/powerpoint/2010/main" val="857485474"/>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2_Section Header">
    <p:spTree>
      <p:nvGrpSpPr>
        <p:cNvPr id="1" name=""/>
        <p:cNvGrpSpPr/>
        <p:nvPr/>
      </p:nvGrpSpPr>
      <p:grpSpPr>
        <a:xfrm>
          <a:off x="0" y="0"/>
          <a:ext cx="0" cy="0"/>
          <a:chOff x="0" y="0"/>
          <a:chExt cx="0" cy="0"/>
        </a:xfrm>
      </p:grpSpPr>
      <p:sp>
        <p:nvSpPr>
          <p:cNvPr id="14" name="Picture Placeholder 3"/>
          <p:cNvSpPr>
            <a:spLocks noGrp="1"/>
          </p:cNvSpPr>
          <p:nvPr>
            <p:ph type="pic" sz="quarter" idx="13"/>
          </p:nvPr>
        </p:nvSpPr>
        <p:spPr>
          <a:xfrm>
            <a:off x="6019800" y="0"/>
            <a:ext cx="6172200" cy="6858000"/>
          </a:xfrm>
          <a:prstGeom prst="rect">
            <a:avLst/>
          </a:prstGeom>
        </p:spPr>
        <p:txBody>
          <a:bodyPr/>
          <a:lstStyle/>
          <a:p>
            <a:r>
              <a:rPr lang="en-US" smtClean="0"/>
              <a:t>Click icon to add picture</a:t>
            </a:r>
            <a:endParaRPr lang="en-US"/>
          </a:p>
        </p:txBody>
      </p:sp>
      <p:pic>
        <p:nvPicPr>
          <p:cNvPr id="10" name="Picture 9"/>
          <p:cNvPicPr>
            <a:picLocks noChangeAspect="1"/>
          </p:cNvPicPr>
          <p:nvPr userDrawn="1"/>
        </p:nvPicPr>
        <p:blipFill>
          <a:blip r:embed="rId2" cstate="print">
            <a:grayscl/>
            <a:extLst>
              <a:ext uri="{28A0092B-C50C-407E-A947-70E740481C1C}">
                <a14:useLocalDpi xmlns:a14="http://schemas.microsoft.com/office/drawing/2010/main" val="0"/>
              </a:ext>
            </a:extLst>
          </a:blip>
          <a:stretch>
            <a:fillRect/>
          </a:stretch>
        </p:blipFill>
        <p:spPr>
          <a:xfrm>
            <a:off x="10353044" y="213834"/>
            <a:ext cx="1629817" cy="589312"/>
          </a:xfrm>
          <a:prstGeom prst="rect">
            <a:avLst/>
          </a:prstGeom>
        </p:spPr>
      </p:pic>
      <p:sp>
        <p:nvSpPr>
          <p:cNvPr id="11" name="Rectangle 10"/>
          <p:cNvSpPr/>
          <p:nvPr userDrawn="1"/>
        </p:nvSpPr>
        <p:spPr>
          <a:xfrm>
            <a:off x="257908" y="261938"/>
            <a:ext cx="119295" cy="572468"/>
          </a:xfrm>
          <a:prstGeom prst="rect">
            <a:avLst/>
          </a:prstGeom>
          <a:solidFill>
            <a:srgbClr val="33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Slide Number Placeholder 5"/>
          <p:cNvSpPr>
            <a:spLocks noGrp="1"/>
          </p:cNvSpPr>
          <p:nvPr>
            <p:ph type="sldNum" sz="quarter" idx="12"/>
          </p:nvPr>
        </p:nvSpPr>
        <p:spPr>
          <a:xfrm>
            <a:off x="11582400" y="6381750"/>
            <a:ext cx="499532" cy="365125"/>
          </a:xfrm>
          <a:prstGeom prst="rect">
            <a:avLst/>
          </a:prstGeom>
        </p:spPr>
        <p:txBody>
          <a:bodyPr/>
          <a:lstStyle/>
          <a:p>
            <a:fld id="{8F8C957E-D11D-442A-875E-0647976CE83B}" type="slidenum">
              <a:rPr lang="en-US" smtClean="0"/>
              <a:t>‹#›</a:t>
            </a:fld>
            <a:endParaRPr lang="en-US"/>
          </a:p>
        </p:txBody>
      </p:sp>
      <p:sp>
        <p:nvSpPr>
          <p:cNvPr id="13" name="Text Placeholder 2"/>
          <p:cNvSpPr>
            <a:spLocks noGrp="1"/>
          </p:cNvSpPr>
          <p:nvPr>
            <p:ph type="body" sz="quarter" idx="14" hasCustomPrompt="1"/>
          </p:nvPr>
        </p:nvSpPr>
        <p:spPr>
          <a:xfrm>
            <a:off x="377203" y="464009"/>
            <a:ext cx="4829175" cy="500047"/>
          </a:xfrm>
          <a:prstGeom prst="rect">
            <a:avLst/>
          </a:prstGeom>
        </p:spPr>
        <p:txBody>
          <a:bodyPr/>
          <a:lstStyle>
            <a:lvl1pPr marL="0" indent="0">
              <a:buNone/>
              <a:defRPr sz="2400" baseline="0">
                <a:solidFill>
                  <a:schemeClr val="tx1">
                    <a:lumMod val="65000"/>
                    <a:lumOff val="35000"/>
                  </a:schemeClr>
                </a:solidFill>
              </a:defRPr>
            </a:lvl1pPr>
          </a:lstStyle>
          <a:p>
            <a:pPr lvl="0"/>
            <a:r>
              <a:rPr lang="en-US" dirty="0" smtClean="0"/>
              <a:t>(Slide Title)</a:t>
            </a:r>
            <a:endParaRPr lang="en-US" dirty="0"/>
          </a:p>
        </p:txBody>
      </p:sp>
      <p:sp>
        <p:nvSpPr>
          <p:cNvPr id="15" name="Text Placeholder 4"/>
          <p:cNvSpPr>
            <a:spLocks noGrp="1"/>
          </p:cNvSpPr>
          <p:nvPr>
            <p:ph type="body" sz="quarter" idx="15" hasCustomPrompt="1"/>
          </p:nvPr>
        </p:nvSpPr>
        <p:spPr>
          <a:xfrm>
            <a:off x="377203" y="261938"/>
            <a:ext cx="4327525" cy="277812"/>
          </a:xfrm>
          <a:prstGeom prst="rect">
            <a:avLst/>
          </a:prstGeom>
        </p:spPr>
        <p:txBody>
          <a:bodyPr/>
          <a:lstStyle>
            <a:lvl1pPr marL="0" indent="0">
              <a:buNone/>
              <a:defRPr sz="1200" baseline="0">
                <a:solidFill>
                  <a:schemeClr val="tx1">
                    <a:lumMod val="65000"/>
                    <a:lumOff val="35000"/>
                  </a:schemeClr>
                </a:solidFill>
              </a:defRPr>
            </a:lvl1pPr>
          </a:lstStyle>
          <a:p>
            <a:pPr lvl="0"/>
            <a:r>
              <a:rPr lang="en-US" dirty="0" smtClean="0"/>
              <a:t>(Presentation Title)</a:t>
            </a:r>
            <a:endParaRPr lang="en-US" dirty="0"/>
          </a:p>
        </p:txBody>
      </p:sp>
    </p:spTree>
    <p:extLst>
      <p:ext uri="{BB962C8B-B14F-4D97-AF65-F5344CB8AC3E}">
        <p14:creationId xmlns:p14="http://schemas.microsoft.com/office/powerpoint/2010/main" val="31547543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1582400" y="6381750"/>
            <a:ext cx="499532" cy="365125"/>
          </a:xfrm>
          <a:prstGeom prst="rect">
            <a:avLst/>
          </a:prstGeom>
        </p:spPr>
        <p:txBody>
          <a:bodyPr/>
          <a:lstStyle/>
          <a:p>
            <a:fld id="{8F8C957E-D11D-442A-875E-0647976CE83B}" type="slidenum">
              <a:rPr lang="en-US" smtClean="0"/>
              <a:t>‹#›</a:t>
            </a:fld>
            <a:endParaRPr lang="en-US"/>
          </a:p>
        </p:txBody>
      </p:sp>
      <p:sp>
        <p:nvSpPr>
          <p:cNvPr id="9" name="Rectangle 8"/>
          <p:cNvSpPr/>
          <p:nvPr userDrawn="1"/>
        </p:nvSpPr>
        <p:spPr>
          <a:xfrm>
            <a:off x="257908" y="261938"/>
            <a:ext cx="119295" cy="572468"/>
          </a:xfrm>
          <a:prstGeom prst="rect">
            <a:avLst/>
          </a:prstGeom>
          <a:solidFill>
            <a:srgbClr val="33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0" name="Picture 9"/>
          <p:cNvPicPr>
            <a:picLocks noChangeAspect="1"/>
          </p:cNvPicPr>
          <p:nvPr userDrawn="1"/>
        </p:nvPicPr>
        <p:blipFill>
          <a:blip r:embed="rId2" cstate="print">
            <a:grayscl/>
            <a:extLst>
              <a:ext uri="{28A0092B-C50C-407E-A947-70E740481C1C}">
                <a14:useLocalDpi xmlns:a14="http://schemas.microsoft.com/office/drawing/2010/main" val="0"/>
              </a:ext>
            </a:extLst>
          </a:blip>
          <a:stretch>
            <a:fillRect/>
          </a:stretch>
        </p:blipFill>
        <p:spPr>
          <a:xfrm>
            <a:off x="10353044" y="213834"/>
            <a:ext cx="1629817" cy="589312"/>
          </a:xfrm>
          <a:prstGeom prst="rect">
            <a:avLst/>
          </a:prstGeom>
        </p:spPr>
      </p:pic>
      <p:sp>
        <p:nvSpPr>
          <p:cNvPr id="3" name="Text Placeholder 2"/>
          <p:cNvSpPr>
            <a:spLocks noGrp="1"/>
          </p:cNvSpPr>
          <p:nvPr>
            <p:ph type="body" sz="quarter" idx="13" hasCustomPrompt="1"/>
          </p:nvPr>
        </p:nvSpPr>
        <p:spPr>
          <a:xfrm>
            <a:off x="377203" y="464009"/>
            <a:ext cx="4829175" cy="500047"/>
          </a:xfrm>
          <a:prstGeom prst="rect">
            <a:avLst/>
          </a:prstGeom>
        </p:spPr>
        <p:txBody>
          <a:bodyPr/>
          <a:lstStyle>
            <a:lvl1pPr marL="0" indent="0">
              <a:buNone/>
              <a:defRPr sz="2400" baseline="0">
                <a:solidFill>
                  <a:schemeClr val="tx1">
                    <a:lumMod val="65000"/>
                    <a:lumOff val="35000"/>
                  </a:schemeClr>
                </a:solidFill>
              </a:defRPr>
            </a:lvl1pPr>
          </a:lstStyle>
          <a:p>
            <a:pPr lvl="0"/>
            <a:r>
              <a:rPr lang="en-US" dirty="0" smtClean="0"/>
              <a:t>(Slide Title)</a:t>
            </a:r>
            <a:endParaRPr lang="en-US" dirty="0"/>
          </a:p>
        </p:txBody>
      </p:sp>
      <p:sp>
        <p:nvSpPr>
          <p:cNvPr id="5" name="Text Placeholder 4"/>
          <p:cNvSpPr>
            <a:spLocks noGrp="1"/>
          </p:cNvSpPr>
          <p:nvPr>
            <p:ph type="body" sz="quarter" idx="14" hasCustomPrompt="1"/>
          </p:nvPr>
        </p:nvSpPr>
        <p:spPr>
          <a:xfrm>
            <a:off x="377203" y="261938"/>
            <a:ext cx="4327525" cy="277812"/>
          </a:xfrm>
          <a:prstGeom prst="rect">
            <a:avLst/>
          </a:prstGeom>
        </p:spPr>
        <p:txBody>
          <a:bodyPr/>
          <a:lstStyle>
            <a:lvl1pPr marL="0" indent="0">
              <a:buNone/>
              <a:defRPr sz="1200" baseline="0">
                <a:solidFill>
                  <a:schemeClr val="tx1">
                    <a:lumMod val="65000"/>
                    <a:lumOff val="35000"/>
                  </a:schemeClr>
                </a:solidFill>
              </a:defRPr>
            </a:lvl1pPr>
          </a:lstStyle>
          <a:p>
            <a:pPr lvl="0"/>
            <a:r>
              <a:rPr lang="en-US" dirty="0" smtClean="0"/>
              <a:t>(Presentation Title)</a:t>
            </a:r>
            <a:endParaRPr lang="en-US" dirty="0"/>
          </a:p>
        </p:txBody>
      </p:sp>
    </p:spTree>
    <p:extLst>
      <p:ext uri="{BB962C8B-B14F-4D97-AF65-F5344CB8AC3E}">
        <p14:creationId xmlns:p14="http://schemas.microsoft.com/office/powerpoint/2010/main" val="1059850084"/>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3_Section Header">
    <p:spTree>
      <p:nvGrpSpPr>
        <p:cNvPr id="1" name=""/>
        <p:cNvGrpSpPr/>
        <p:nvPr/>
      </p:nvGrpSpPr>
      <p:grpSpPr>
        <a:xfrm>
          <a:off x="0" y="0"/>
          <a:ext cx="0" cy="0"/>
          <a:chOff x="0" y="0"/>
          <a:chExt cx="0" cy="0"/>
        </a:xfrm>
      </p:grpSpPr>
      <p:pic>
        <p:nvPicPr>
          <p:cNvPr id="13" name="Picture Placeholder 4"/>
          <p:cNvPicPr>
            <a:picLocks noChangeAspect="1"/>
          </p:cNvPicPr>
          <p:nvPr userDrawn="1"/>
        </p:nvPicPr>
        <p:blipFill>
          <a:blip r:embed="rId2">
            <a:extLst>
              <a:ext uri="{28A0092B-C50C-407E-A947-70E740481C1C}">
                <a14:useLocalDpi xmlns:a14="http://schemas.microsoft.com/office/drawing/2010/main" val="0"/>
              </a:ext>
            </a:extLst>
          </a:blip>
          <a:srcRect l="27778" r="27778"/>
          <a:stretch>
            <a:fillRect/>
          </a:stretch>
        </p:blipFill>
        <p:spPr>
          <a:xfrm>
            <a:off x="0" y="0"/>
            <a:ext cx="4572000" cy="6858000"/>
          </a:xfrm>
          <a:prstGeom prst="rect">
            <a:avLst/>
          </a:prstGeom>
        </p:spPr>
      </p:pic>
      <p:pic>
        <p:nvPicPr>
          <p:cNvPr id="10" name="Picture 9"/>
          <p:cNvPicPr>
            <a:picLocks noChangeAspect="1"/>
          </p:cNvPicPr>
          <p:nvPr userDrawn="1"/>
        </p:nvPicPr>
        <p:blipFill>
          <a:blip r:embed="rId3" cstate="print">
            <a:grayscl/>
            <a:extLst>
              <a:ext uri="{28A0092B-C50C-407E-A947-70E740481C1C}">
                <a14:useLocalDpi xmlns:a14="http://schemas.microsoft.com/office/drawing/2010/main" val="0"/>
              </a:ext>
            </a:extLst>
          </a:blip>
          <a:stretch>
            <a:fillRect/>
          </a:stretch>
        </p:blipFill>
        <p:spPr>
          <a:xfrm>
            <a:off x="10353044" y="213834"/>
            <a:ext cx="1629817" cy="589312"/>
          </a:xfrm>
          <a:prstGeom prst="rect">
            <a:avLst/>
          </a:prstGeom>
        </p:spPr>
      </p:pic>
      <p:sp>
        <p:nvSpPr>
          <p:cNvPr id="11" name="Rectangle 10"/>
          <p:cNvSpPr/>
          <p:nvPr userDrawn="1"/>
        </p:nvSpPr>
        <p:spPr>
          <a:xfrm>
            <a:off x="257908" y="261938"/>
            <a:ext cx="119295" cy="572468"/>
          </a:xfrm>
          <a:prstGeom prst="rect">
            <a:avLst/>
          </a:prstGeom>
          <a:solidFill>
            <a:srgbClr val="33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Slide Number Placeholder 5"/>
          <p:cNvSpPr>
            <a:spLocks noGrp="1"/>
          </p:cNvSpPr>
          <p:nvPr>
            <p:ph type="sldNum" sz="quarter" idx="12"/>
          </p:nvPr>
        </p:nvSpPr>
        <p:spPr>
          <a:xfrm>
            <a:off x="11582400" y="6381750"/>
            <a:ext cx="499532" cy="365125"/>
          </a:xfrm>
          <a:prstGeom prst="rect">
            <a:avLst/>
          </a:prstGeom>
        </p:spPr>
        <p:txBody>
          <a:bodyPr/>
          <a:lstStyle/>
          <a:p>
            <a:fld id="{8F8C957E-D11D-442A-875E-0647976CE83B}" type="slidenum">
              <a:rPr lang="en-US" smtClean="0"/>
              <a:t>‹#›</a:t>
            </a:fld>
            <a:endParaRPr lang="en-US"/>
          </a:p>
        </p:txBody>
      </p:sp>
      <p:sp>
        <p:nvSpPr>
          <p:cNvPr id="16" name="Text Placeholder 2"/>
          <p:cNvSpPr>
            <a:spLocks noGrp="1"/>
          </p:cNvSpPr>
          <p:nvPr>
            <p:ph type="body" sz="quarter" idx="13" hasCustomPrompt="1"/>
          </p:nvPr>
        </p:nvSpPr>
        <p:spPr>
          <a:xfrm>
            <a:off x="377203" y="464009"/>
            <a:ext cx="4829175" cy="500047"/>
          </a:xfrm>
          <a:prstGeom prst="rect">
            <a:avLst/>
          </a:prstGeom>
        </p:spPr>
        <p:txBody>
          <a:bodyPr/>
          <a:lstStyle>
            <a:lvl1pPr marL="0" indent="0">
              <a:buNone/>
              <a:defRPr sz="2400" baseline="0">
                <a:solidFill>
                  <a:schemeClr val="bg1"/>
                </a:solidFill>
              </a:defRPr>
            </a:lvl1pPr>
          </a:lstStyle>
          <a:p>
            <a:pPr lvl="0"/>
            <a:r>
              <a:rPr lang="en-US" dirty="0" smtClean="0"/>
              <a:t>(Slide Title)</a:t>
            </a:r>
            <a:endParaRPr lang="en-US" dirty="0"/>
          </a:p>
        </p:txBody>
      </p:sp>
      <p:sp>
        <p:nvSpPr>
          <p:cNvPr id="17" name="Text Placeholder 4"/>
          <p:cNvSpPr>
            <a:spLocks noGrp="1"/>
          </p:cNvSpPr>
          <p:nvPr>
            <p:ph type="body" sz="quarter" idx="14" hasCustomPrompt="1"/>
          </p:nvPr>
        </p:nvSpPr>
        <p:spPr>
          <a:xfrm>
            <a:off x="377203" y="261938"/>
            <a:ext cx="4327525" cy="277812"/>
          </a:xfrm>
          <a:prstGeom prst="rect">
            <a:avLst/>
          </a:prstGeom>
        </p:spPr>
        <p:txBody>
          <a:bodyPr/>
          <a:lstStyle>
            <a:lvl1pPr marL="0" indent="0">
              <a:buNone/>
              <a:defRPr sz="1200" baseline="0">
                <a:solidFill>
                  <a:schemeClr val="bg1"/>
                </a:solidFill>
              </a:defRPr>
            </a:lvl1pPr>
          </a:lstStyle>
          <a:p>
            <a:pPr lvl="0"/>
            <a:r>
              <a:rPr lang="en-US" dirty="0" smtClean="0"/>
              <a:t>(Presentation Title)</a:t>
            </a:r>
            <a:endParaRPr lang="en-US" dirty="0"/>
          </a:p>
        </p:txBody>
      </p:sp>
    </p:spTree>
    <p:extLst>
      <p:ext uri="{BB962C8B-B14F-4D97-AF65-F5344CB8AC3E}">
        <p14:creationId xmlns:p14="http://schemas.microsoft.com/office/powerpoint/2010/main" val="2996515257"/>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Rectangle 8"/>
          <p:cNvSpPr/>
          <p:nvPr userDrawn="1"/>
        </p:nvSpPr>
        <p:spPr>
          <a:xfrm>
            <a:off x="0" y="0"/>
            <a:ext cx="12192000" cy="348615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3" name="Picture 2"/>
          <p:cNvPicPr>
            <a:picLocks noChangeAspect="1"/>
          </p:cNvPicPr>
          <p:nvPr userDrawn="1"/>
        </p:nvPicPr>
        <p:blipFill>
          <a:blip r:embed="rId2"/>
          <a:stretch>
            <a:fillRect/>
          </a:stretch>
        </p:blipFill>
        <p:spPr>
          <a:xfrm>
            <a:off x="-40342" y="706603"/>
            <a:ext cx="12254022" cy="6151397"/>
          </a:xfrm>
          <a:prstGeom prst="rect">
            <a:avLst/>
          </a:prstGeom>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700858" y="227743"/>
            <a:ext cx="2849556" cy="1030348"/>
          </a:xfrm>
          <a:prstGeom prst="rect">
            <a:avLst/>
          </a:prstGeom>
        </p:spPr>
      </p:pic>
      <p:sp>
        <p:nvSpPr>
          <p:cNvPr id="13" name="TextBox 12"/>
          <p:cNvSpPr txBox="1"/>
          <p:nvPr userDrawn="1"/>
        </p:nvSpPr>
        <p:spPr>
          <a:xfrm>
            <a:off x="3765166" y="1333016"/>
            <a:ext cx="4720940" cy="369332"/>
          </a:xfrm>
          <a:prstGeom prst="rect">
            <a:avLst/>
          </a:prstGeom>
          <a:noFill/>
        </p:spPr>
        <p:txBody>
          <a:bodyPr wrap="square" rtlCol="0">
            <a:spAutoFit/>
          </a:bodyPr>
          <a:lstStyle/>
          <a:p>
            <a:pPr algn="ctr"/>
            <a:r>
              <a:rPr lang="en-US" b="1" dirty="0" smtClean="0">
                <a:solidFill>
                  <a:srgbClr val="4ECDC4"/>
                </a:solidFill>
              </a:rPr>
              <a:t>COST ASSESSMENT DATA ENTERPRISE</a:t>
            </a:r>
            <a:endParaRPr lang="en-US" b="1" dirty="0">
              <a:solidFill>
                <a:srgbClr val="4ECDC4"/>
              </a:solidFill>
            </a:endParaRPr>
          </a:p>
        </p:txBody>
      </p:sp>
      <p:cxnSp>
        <p:nvCxnSpPr>
          <p:cNvPr id="7" name="Straight Connector 6"/>
          <p:cNvCxnSpPr/>
          <p:nvPr userDrawn="1"/>
        </p:nvCxnSpPr>
        <p:spPr>
          <a:xfrm flipH="1">
            <a:off x="0" y="699796"/>
            <a:ext cx="12192000" cy="5495731"/>
          </a:xfrm>
          <a:prstGeom prst="line">
            <a:avLst/>
          </a:prstGeom>
          <a:ln w="190500">
            <a:solidFill>
              <a:srgbClr val="262626"/>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flipH="1" flipV="1">
            <a:off x="33938" y="699796"/>
            <a:ext cx="12190582" cy="5495731"/>
          </a:xfrm>
          <a:prstGeom prst="line">
            <a:avLst/>
          </a:prstGeom>
          <a:ln w="190500">
            <a:solidFill>
              <a:srgbClr val="262626"/>
            </a:solidFill>
          </a:ln>
        </p:spPr>
        <p:style>
          <a:lnRef idx="1">
            <a:schemeClr val="accent1"/>
          </a:lnRef>
          <a:fillRef idx="0">
            <a:schemeClr val="accent1"/>
          </a:fillRef>
          <a:effectRef idx="0">
            <a:schemeClr val="accent1"/>
          </a:effectRef>
          <a:fontRef idx="minor">
            <a:schemeClr val="tx1"/>
          </a:fontRef>
        </p:style>
      </p:cxnSp>
      <p:sp>
        <p:nvSpPr>
          <p:cNvPr id="5" name="Text Placeholder 4"/>
          <p:cNvSpPr>
            <a:spLocks noGrp="1"/>
          </p:cNvSpPr>
          <p:nvPr>
            <p:ph type="body" sz="quarter" idx="10" hasCustomPrompt="1"/>
          </p:nvPr>
        </p:nvSpPr>
        <p:spPr>
          <a:xfrm>
            <a:off x="0" y="1991381"/>
            <a:ext cx="12213680" cy="1722512"/>
          </a:xfrm>
          <a:prstGeom prst="rect">
            <a:avLst/>
          </a:prstGeom>
          <a:solidFill>
            <a:schemeClr val="tx1">
              <a:alpha val="60000"/>
            </a:schemeClr>
          </a:solidFill>
        </p:spPr>
        <p:txBody>
          <a:bodyPr anchor="ctr" anchorCtr="0">
            <a:normAutofit/>
          </a:bodyPr>
          <a:lstStyle>
            <a:lvl1pPr marL="0" indent="0" algn="ctr">
              <a:buNone/>
              <a:defRPr sz="4000">
                <a:solidFill>
                  <a:schemeClr val="bg1"/>
                </a:solidFill>
              </a:defRPr>
            </a:lvl1pPr>
          </a:lstStyle>
          <a:p>
            <a:pPr lvl="0"/>
            <a:r>
              <a:rPr lang="en-US" dirty="0" smtClean="0"/>
              <a:t>(Title)</a:t>
            </a:r>
            <a:endParaRPr lang="en-US" dirty="0"/>
          </a:p>
        </p:txBody>
      </p:sp>
    </p:spTree>
    <p:extLst>
      <p:ext uri="{BB962C8B-B14F-4D97-AF65-F5344CB8AC3E}">
        <p14:creationId xmlns:p14="http://schemas.microsoft.com/office/powerpoint/2010/main" val="1634619968"/>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9" name="Rectangle 8"/>
          <p:cNvSpPr/>
          <p:nvPr userDrawn="1"/>
        </p:nvSpPr>
        <p:spPr>
          <a:xfrm>
            <a:off x="0" y="0"/>
            <a:ext cx="12192000" cy="348615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3" name="Picture 2"/>
          <p:cNvPicPr>
            <a:picLocks noChangeAspect="1"/>
          </p:cNvPicPr>
          <p:nvPr userDrawn="1"/>
        </p:nvPicPr>
        <p:blipFill>
          <a:blip r:embed="rId2"/>
          <a:stretch>
            <a:fillRect/>
          </a:stretch>
        </p:blipFill>
        <p:spPr>
          <a:xfrm>
            <a:off x="-40342" y="706603"/>
            <a:ext cx="12254022" cy="6151397"/>
          </a:xfrm>
          <a:prstGeom prst="rect">
            <a:avLst/>
          </a:prstGeom>
        </p:spPr>
      </p:pic>
      <p:cxnSp>
        <p:nvCxnSpPr>
          <p:cNvPr id="7" name="Straight Connector 6"/>
          <p:cNvCxnSpPr/>
          <p:nvPr userDrawn="1"/>
        </p:nvCxnSpPr>
        <p:spPr>
          <a:xfrm flipH="1">
            <a:off x="0" y="699796"/>
            <a:ext cx="12192000" cy="5495731"/>
          </a:xfrm>
          <a:prstGeom prst="line">
            <a:avLst/>
          </a:prstGeom>
          <a:ln w="190500">
            <a:solidFill>
              <a:srgbClr val="262626"/>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flipH="1" flipV="1">
            <a:off x="33938" y="699796"/>
            <a:ext cx="12190582" cy="5495731"/>
          </a:xfrm>
          <a:prstGeom prst="line">
            <a:avLst/>
          </a:prstGeom>
          <a:ln w="190500">
            <a:solidFill>
              <a:srgbClr val="262626"/>
            </a:solidFill>
          </a:ln>
        </p:spPr>
        <p:style>
          <a:lnRef idx="1">
            <a:schemeClr val="accent1"/>
          </a:lnRef>
          <a:fillRef idx="0">
            <a:schemeClr val="accent1"/>
          </a:fillRef>
          <a:effectRef idx="0">
            <a:schemeClr val="accent1"/>
          </a:effectRef>
          <a:fontRef idx="minor">
            <a:schemeClr val="tx1"/>
          </a:fontRef>
        </p:style>
      </p:cxnSp>
      <p:sp>
        <p:nvSpPr>
          <p:cNvPr id="5" name="Text Placeholder 4"/>
          <p:cNvSpPr>
            <a:spLocks noGrp="1"/>
          </p:cNvSpPr>
          <p:nvPr>
            <p:ph type="body" sz="quarter" idx="10" hasCustomPrompt="1"/>
          </p:nvPr>
        </p:nvSpPr>
        <p:spPr>
          <a:xfrm>
            <a:off x="-10840" y="881819"/>
            <a:ext cx="12213680" cy="1722512"/>
          </a:xfrm>
          <a:prstGeom prst="rect">
            <a:avLst/>
          </a:prstGeom>
          <a:solidFill>
            <a:schemeClr val="tx1">
              <a:alpha val="60000"/>
            </a:schemeClr>
          </a:solidFill>
        </p:spPr>
        <p:txBody>
          <a:bodyPr anchor="ctr" anchorCtr="0">
            <a:normAutofit/>
          </a:bodyPr>
          <a:lstStyle>
            <a:lvl1pPr marL="0" indent="0" algn="ctr">
              <a:buNone/>
              <a:defRPr sz="5400">
                <a:solidFill>
                  <a:schemeClr val="bg1"/>
                </a:solidFill>
              </a:defRPr>
            </a:lvl1pPr>
          </a:lstStyle>
          <a:p>
            <a:pPr lvl="0"/>
            <a:r>
              <a:rPr lang="en-US" dirty="0" smtClean="0"/>
              <a:t>(BREAK)</a:t>
            </a:r>
            <a:endParaRPr lang="en-US" dirty="0"/>
          </a:p>
        </p:txBody>
      </p:sp>
    </p:spTree>
    <p:extLst>
      <p:ext uri="{BB962C8B-B14F-4D97-AF65-F5344CB8AC3E}">
        <p14:creationId xmlns:p14="http://schemas.microsoft.com/office/powerpoint/2010/main" val="2692634571"/>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ustom">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1582400" y="6381750"/>
            <a:ext cx="499532" cy="365125"/>
          </a:xfrm>
          <a:prstGeom prst="rect">
            <a:avLst/>
          </a:prstGeom>
        </p:spPr>
        <p:txBody>
          <a:bodyPr/>
          <a:lstStyle/>
          <a:p>
            <a:fld id="{8F8C957E-D11D-442A-875E-0647976CE83B}" type="slidenum">
              <a:rPr lang="en-US" smtClean="0">
                <a:solidFill>
                  <a:prstClr val="black"/>
                </a:solidFill>
              </a:rPr>
              <a:pPr/>
              <a:t>‹#›</a:t>
            </a:fld>
            <a:endParaRPr lang="en-US" dirty="0">
              <a:solidFill>
                <a:prstClr val="black"/>
              </a:solidFill>
            </a:endParaRPr>
          </a:p>
        </p:txBody>
      </p:sp>
      <p:sp>
        <p:nvSpPr>
          <p:cNvPr id="7" name="Text Placeholder 30"/>
          <p:cNvSpPr>
            <a:spLocks noGrp="1"/>
          </p:cNvSpPr>
          <p:nvPr>
            <p:ph type="body" sz="quarter" idx="10" hasCustomPrompt="1"/>
          </p:nvPr>
        </p:nvSpPr>
        <p:spPr>
          <a:xfrm>
            <a:off x="377203" y="463520"/>
            <a:ext cx="4829175" cy="508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tx1">
                    <a:lumMod val="65000"/>
                    <a:lumOff val="35000"/>
                  </a:schemeClr>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b="1" dirty="0" smtClean="0">
                <a:solidFill>
                  <a:schemeClr val="tx1">
                    <a:lumMod val="65000"/>
                    <a:lumOff val="35000"/>
                  </a:schemeClr>
                </a:solidFill>
              </a:rPr>
              <a:t>(Slide</a:t>
            </a:r>
            <a:r>
              <a:rPr lang="en-US" sz="2400" b="1" baseline="0" dirty="0" smtClean="0">
                <a:solidFill>
                  <a:schemeClr val="tx1">
                    <a:lumMod val="65000"/>
                    <a:lumOff val="35000"/>
                  </a:schemeClr>
                </a:solidFill>
              </a:rPr>
              <a:t> Title)</a:t>
            </a:r>
            <a:endParaRPr lang="en-US" sz="2400" b="1" dirty="0" smtClean="0">
              <a:solidFill>
                <a:schemeClr val="tx1">
                  <a:lumMod val="65000"/>
                  <a:lumOff val="35000"/>
                </a:schemeClr>
              </a:solidFill>
            </a:endParaRPr>
          </a:p>
          <a:p>
            <a:pPr lvl="0"/>
            <a:endParaRPr lang="en-US" dirty="0"/>
          </a:p>
        </p:txBody>
      </p:sp>
      <p:sp>
        <p:nvSpPr>
          <p:cNvPr id="8" name="Text Placeholder 32"/>
          <p:cNvSpPr>
            <a:spLocks noGrp="1"/>
          </p:cNvSpPr>
          <p:nvPr>
            <p:ph type="body" sz="quarter" idx="11" hasCustomPrompt="1"/>
          </p:nvPr>
        </p:nvSpPr>
        <p:spPr>
          <a:xfrm>
            <a:off x="377825" y="261938"/>
            <a:ext cx="4327525" cy="277812"/>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200" b="1" dirty="0" smtClean="0">
                <a:solidFill>
                  <a:schemeClr val="tx1">
                    <a:lumMod val="65000"/>
                    <a:lumOff val="35000"/>
                  </a:schemeClr>
                </a:solidFill>
              </a:rPr>
              <a:t>(Presentation</a:t>
            </a:r>
            <a:r>
              <a:rPr lang="en-US" sz="1200" b="1" baseline="0" dirty="0" smtClean="0">
                <a:solidFill>
                  <a:schemeClr val="tx1">
                    <a:lumMod val="65000"/>
                    <a:lumOff val="35000"/>
                  </a:schemeClr>
                </a:solidFill>
              </a:rPr>
              <a:t> Title)</a:t>
            </a:r>
            <a:endParaRPr lang="en-US" sz="1200" b="1" dirty="0" smtClean="0">
              <a:solidFill>
                <a:schemeClr val="tx1">
                  <a:lumMod val="65000"/>
                  <a:lumOff val="35000"/>
                </a:schemeClr>
              </a:solidFill>
            </a:endParaRPr>
          </a:p>
          <a:p>
            <a:pPr lvl="0"/>
            <a:endParaRPr lang="en-US" dirty="0"/>
          </a:p>
        </p:txBody>
      </p:sp>
      <p:sp>
        <p:nvSpPr>
          <p:cNvPr id="9" name="Rectangle 8"/>
          <p:cNvSpPr/>
          <p:nvPr userDrawn="1"/>
        </p:nvSpPr>
        <p:spPr>
          <a:xfrm>
            <a:off x="257908" y="261938"/>
            <a:ext cx="119295" cy="572468"/>
          </a:xfrm>
          <a:prstGeom prst="rect">
            <a:avLst/>
          </a:prstGeom>
          <a:solidFill>
            <a:srgbClr val="33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0" name="Picture 9"/>
          <p:cNvPicPr>
            <a:picLocks noChangeAspect="1"/>
          </p:cNvPicPr>
          <p:nvPr userDrawn="1"/>
        </p:nvPicPr>
        <p:blipFill>
          <a:blip r:embed="rId2" cstate="print">
            <a:grayscl/>
            <a:extLst>
              <a:ext uri="{28A0092B-C50C-407E-A947-70E740481C1C}">
                <a14:useLocalDpi xmlns:a14="http://schemas.microsoft.com/office/drawing/2010/main" val="0"/>
              </a:ext>
            </a:extLst>
          </a:blip>
          <a:stretch>
            <a:fillRect/>
          </a:stretch>
        </p:blipFill>
        <p:spPr>
          <a:xfrm>
            <a:off x="10353044" y="213834"/>
            <a:ext cx="1629817" cy="589312"/>
          </a:xfrm>
          <a:prstGeom prst="rect">
            <a:avLst/>
          </a:prstGeom>
        </p:spPr>
      </p:pic>
    </p:spTree>
    <p:extLst>
      <p:ext uri="{BB962C8B-B14F-4D97-AF65-F5344CB8AC3E}">
        <p14:creationId xmlns:p14="http://schemas.microsoft.com/office/powerpoint/2010/main" val="2792506582"/>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7" name="Text Placeholder 30"/>
          <p:cNvSpPr>
            <a:spLocks noGrp="1"/>
          </p:cNvSpPr>
          <p:nvPr>
            <p:ph type="body" sz="quarter" idx="10" hasCustomPrompt="1"/>
          </p:nvPr>
        </p:nvSpPr>
        <p:spPr>
          <a:xfrm>
            <a:off x="377203" y="463520"/>
            <a:ext cx="4829175" cy="508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b="1" dirty="0" smtClean="0">
                <a:solidFill>
                  <a:schemeClr val="tx1">
                    <a:lumMod val="65000"/>
                    <a:lumOff val="35000"/>
                  </a:schemeClr>
                </a:solidFill>
              </a:rPr>
              <a:t>(Slide</a:t>
            </a:r>
            <a:r>
              <a:rPr lang="en-US" sz="2400" b="1" baseline="0" dirty="0" smtClean="0">
                <a:solidFill>
                  <a:schemeClr val="tx1">
                    <a:lumMod val="65000"/>
                    <a:lumOff val="35000"/>
                  </a:schemeClr>
                </a:solidFill>
              </a:rPr>
              <a:t> Title)</a:t>
            </a:r>
            <a:endParaRPr lang="en-US" sz="2400" b="1" dirty="0" smtClean="0">
              <a:solidFill>
                <a:schemeClr val="tx1">
                  <a:lumMod val="65000"/>
                  <a:lumOff val="35000"/>
                </a:schemeClr>
              </a:solidFill>
            </a:endParaRPr>
          </a:p>
          <a:p>
            <a:pPr lvl="0"/>
            <a:endParaRPr lang="en-US" dirty="0"/>
          </a:p>
        </p:txBody>
      </p:sp>
      <p:sp>
        <p:nvSpPr>
          <p:cNvPr id="8" name="Text Placeholder 32"/>
          <p:cNvSpPr>
            <a:spLocks noGrp="1"/>
          </p:cNvSpPr>
          <p:nvPr>
            <p:ph type="body" sz="quarter" idx="11" hasCustomPrompt="1"/>
          </p:nvPr>
        </p:nvSpPr>
        <p:spPr>
          <a:xfrm>
            <a:off x="377825" y="261938"/>
            <a:ext cx="4327525" cy="277812"/>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200" b="1" dirty="0" smtClean="0">
                <a:solidFill>
                  <a:schemeClr val="tx1">
                    <a:lumMod val="65000"/>
                    <a:lumOff val="35000"/>
                  </a:schemeClr>
                </a:solidFill>
              </a:rPr>
              <a:t>(Presentation</a:t>
            </a:r>
            <a:r>
              <a:rPr lang="en-US" sz="1200" b="1" baseline="0" dirty="0" smtClean="0">
                <a:solidFill>
                  <a:schemeClr val="tx1">
                    <a:lumMod val="65000"/>
                    <a:lumOff val="35000"/>
                  </a:schemeClr>
                </a:solidFill>
              </a:rPr>
              <a:t> Title)</a:t>
            </a:r>
            <a:endParaRPr lang="en-US" sz="1200" b="1" dirty="0" smtClean="0">
              <a:solidFill>
                <a:schemeClr val="tx1">
                  <a:lumMod val="65000"/>
                  <a:lumOff val="35000"/>
                </a:schemeClr>
              </a:solidFill>
            </a:endParaRPr>
          </a:p>
          <a:p>
            <a:pPr lvl="0"/>
            <a:endParaRPr lang="en-US" dirty="0"/>
          </a:p>
        </p:txBody>
      </p:sp>
      <p:sp>
        <p:nvSpPr>
          <p:cNvPr id="9" name="Rectangle 8"/>
          <p:cNvSpPr/>
          <p:nvPr userDrawn="1"/>
        </p:nvSpPr>
        <p:spPr>
          <a:xfrm>
            <a:off x="257908" y="261938"/>
            <a:ext cx="119295" cy="572468"/>
          </a:xfrm>
          <a:prstGeom prst="rect">
            <a:avLst/>
          </a:prstGeom>
          <a:solidFill>
            <a:srgbClr val="33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0" name="Picture 9"/>
          <p:cNvPicPr>
            <a:picLocks noChangeAspect="1"/>
          </p:cNvPicPr>
          <p:nvPr userDrawn="1"/>
        </p:nvPicPr>
        <p:blipFill>
          <a:blip r:embed="rId2" cstate="print">
            <a:grayscl/>
            <a:extLst>
              <a:ext uri="{28A0092B-C50C-407E-A947-70E740481C1C}">
                <a14:useLocalDpi xmlns:a14="http://schemas.microsoft.com/office/drawing/2010/main" val="0"/>
              </a:ext>
            </a:extLst>
          </a:blip>
          <a:stretch>
            <a:fillRect/>
          </a:stretch>
        </p:blipFill>
        <p:spPr>
          <a:xfrm>
            <a:off x="10353044" y="213834"/>
            <a:ext cx="1629817" cy="589312"/>
          </a:xfrm>
          <a:prstGeom prst="rect">
            <a:avLst/>
          </a:prstGeom>
        </p:spPr>
      </p:pic>
      <p:sp>
        <p:nvSpPr>
          <p:cNvPr id="11" name="Slide Number Placeholder 5"/>
          <p:cNvSpPr>
            <a:spLocks noGrp="1"/>
          </p:cNvSpPr>
          <p:nvPr>
            <p:ph type="sldNum" sz="quarter" idx="12"/>
          </p:nvPr>
        </p:nvSpPr>
        <p:spPr>
          <a:xfrm>
            <a:off x="11582400" y="6381750"/>
            <a:ext cx="499532" cy="365125"/>
          </a:xfrm>
          <a:prstGeom prst="rect">
            <a:avLst/>
          </a:prstGeom>
        </p:spPr>
        <p:txBody>
          <a:bodyPr/>
          <a:lstStyle>
            <a:lvl1pPr>
              <a:defRPr>
                <a:solidFill>
                  <a:schemeClr val="bg1">
                    <a:lumMod val="95000"/>
                  </a:schemeClr>
                </a:solidFill>
              </a:defRPr>
            </a:lvl1pPr>
          </a:lstStyle>
          <a:p>
            <a:fld id="{8F8C957E-D11D-442A-875E-0647976CE83B}" type="slidenum">
              <a:rPr lang="en-US" smtClean="0">
                <a:solidFill>
                  <a:prstClr val="white">
                    <a:lumMod val="95000"/>
                  </a:prstClr>
                </a:solidFill>
              </a:rPr>
              <a:pPr/>
              <a:t>‹#›</a:t>
            </a:fld>
            <a:endParaRPr lang="en-US" dirty="0">
              <a:solidFill>
                <a:prstClr val="white">
                  <a:lumMod val="95000"/>
                </a:prstClr>
              </a:solidFill>
            </a:endParaRPr>
          </a:p>
        </p:txBody>
      </p:sp>
    </p:spTree>
    <p:extLst>
      <p:ext uri="{BB962C8B-B14F-4D97-AF65-F5344CB8AC3E}">
        <p14:creationId xmlns:p14="http://schemas.microsoft.com/office/powerpoint/2010/main" val="960463978"/>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Freeform 6"/>
          <p:cNvSpPr/>
          <p:nvPr userDrawn="1"/>
        </p:nvSpPr>
        <p:spPr>
          <a:xfrm>
            <a:off x="-57148" y="-89808"/>
            <a:ext cx="4645479" cy="6988628"/>
          </a:xfrm>
          <a:custGeom>
            <a:avLst/>
            <a:gdLst>
              <a:gd name="connsiteX0" fmla="*/ 4645479 w 4645479"/>
              <a:gd name="connsiteY0" fmla="*/ 65314 h 6988628"/>
              <a:gd name="connsiteX1" fmla="*/ 4645479 w 4645479"/>
              <a:gd name="connsiteY1" fmla="*/ 65314 h 6988628"/>
              <a:gd name="connsiteX2" fmla="*/ 2465614 w 4645479"/>
              <a:gd name="connsiteY2" fmla="*/ 6955971 h 6988628"/>
              <a:gd name="connsiteX3" fmla="*/ 0 w 4645479"/>
              <a:gd name="connsiteY3" fmla="*/ 6988628 h 6988628"/>
              <a:gd name="connsiteX4" fmla="*/ 32657 w 4645479"/>
              <a:gd name="connsiteY4" fmla="*/ 0 h 6988628"/>
              <a:gd name="connsiteX5" fmla="*/ 4645479 w 4645479"/>
              <a:gd name="connsiteY5" fmla="*/ 65314 h 6988628"/>
              <a:gd name="connsiteX0" fmla="*/ 4645479 w 4645479"/>
              <a:gd name="connsiteY0" fmla="*/ 65314 h 6988628"/>
              <a:gd name="connsiteX1" fmla="*/ 4645479 w 4645479"/>
              <a:gd name="connsiteY1" fmla="*/ 65314 h 6988628"/>
              <a:gd name="connsiteX2" fmla="*/ 2939143 w 4645479"/>
              <a:gd name="connsiteY2" fmla="*/ 6972299 h 6988628"/>
              <a:gd name="connsiteX3" fmla="*/ 0 w 4645479"/>
              <a:gd name="connsiteY3" fmla="*/ 6988628 h 6988628"/>
              <a:gd name="connsiteX4" fmla="*/ 32657 w 4645479"/>
              <a:gd name="connsiteY4" fmla="*/ 0 h 6988628"/>
              <a:gd name="connsiteX5" fmla="*/ 4645479 w 4645479"/>
              <a:gd name="connsiteY5" fmla="*/ 65314 h 6988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45479" h="6988628">
                <a:moveTo>
                  <a:pt x="4645479" y="65314"/>
                </a:moveTo>
                <a:lnTo>
                  <a:pt x="4645479" y="65314"/>
                </a:lnTo>
                <a:lnTo>
                  <a:pt x="2939143" y="6972299"/>
                </a:lnTo>
                <a:lnTo>
                  <a:pt x="0" y="6988628"/>
                </a:lnTo>
                <a:lnTo>
                  <a:pt x="32657" y="0"/>
                </a:lnTo>
                <a:lnTo>
                  <a:pt x="4645479" y="65314"/>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Text Placeholder 30"/>
          <p:cNvSpPr>
            <a:spLocks noGrp="1"/>
          </p:cNvSpPr>
          <p:nvPr>
            <p:ph type="body" sz="quarter" idx="10" hasCustomPrompt="1"/>
          </p:nvPr>
        </p:nvSpPr>
        <p:spPr>
          <a:xfrm>
            <a:off x="377203" y="463520"/>
            <a:ext cx="4829175" cy="508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b="1" dirty="0" smtClean="0">
                <a:solidFill>
                  <a:schemeClr val="tx1">
                    <a:lumMod val="65000"/>
                    <a:lumOff val="35000"/>
                  </a:schemeClr>
                </a:solidFill>
              </a:rPr>
              <a:t>(Slide</a:t>
            </a:r>
            <a:r>
              <a:rPr lang="en-US" sz="2400" b="1" baseline="0" dirty="0" smtClean="0">
                <a:solidFill>
                  <a:schemeClr val="tx1">
                    <a:lumMod val="65000"/>
                    <a:lumOff val="35000"/>
                  </a:schemeClr>
                </a:solidFill>
              </a:rPr>
              <a:t> Title)</a:t>
            </a:r>
            <a:endParaRPr lang="en-US" sz="2400" b="1" dirty="0" smtClean="0">
              <a:solidFill>
                <a:schemeClr val="tx1">
                  <a:lumMod val="65000"/>
                  <a:lumOff val="35000"/>
                </a:schemeClr>
              </a:solidFill>
            </a:endParaRPr>
          </a:p>
        </p:txBody>
      </p:sp>
      <p:sp>
        <p:nvSpPr>
          <p:cNvPr id="9" name="Text Placeholder 32"/>
          <p:cNvSpPr>
            <a:spLocks noGrp="1"/>
          </p:cNvSpPr>
          <p:nvPr>
            <p:ph type="body" sz="quarter" idx="11" hasCustomPrompt="1"/>
          </p:nvPr>
        </p:nvSpPr>
        <p:spPr>
          <a:xfrm>
            <a:off x="377825" y="261938"/>
            <a:ext cx="4327525" cy="277812"/>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200" b="1" dirty="0" smtClean="0">
                <a:solidFill>
                  <a:schemeClr val="tx1">
                    <a:lumMod val="65000"/>
                    <a:lumOff val="35000"/>
                  </a:schemeClr>
                </a:solidFill>
              </a:rPr>
              <a:t>(Presentation</a:t>
            </a:r>
            <a:r>
              <a:rPr lang="en-US" sz="1200" b="1" baseline="0" dirty="0" smtClean="0">
                <a:solidFill>
                  <a:schemeClr val="tx1">
                    <a:lumMod val="65000"/>
                    <a:lumOff val="35000"/>
                  </a:schemeClr>
                </a:solidFill>
              </a:rPr>
              <a:t> Title)</a:t>
            </a:r>
            <a:endParaRPr lang="en-US" dirty="0"/>
          </a:p>
        </p:txBody>
      </p:sp>
      <p:pic>
        <p:nvPicPr>
          <p:cNvPr id="10" name="Picture 9"/>
          <p:cNvPicPr>
            <a:picLocks noChangeAspect="1"/>
          </p:cNvPicPr>
          <p:nvPr userDrawn="1"/>
        </p:nvPicPr>
        <p:blipFill>
          <a:blip r:embed="rId2" cstate="print">
            <a:grayscl/>
            <a:extLst>
              <a:ext uri="{28A0092B-C50C-407E-A947-70E740481C1C}">
                <a14:useLocalDpi xmlns:a14="http://schemas.microsoft.com/office/drawing/2010/main" val="0"/>
              </a:ext>
            </a:extLst>
          </a:blip>
          <a:stretch>
            <a:fillRect/>
          </a:stretch>
        </p:blipFill>
        <p:spPr>
          <a:xfrm>
            <a:off x="10353044" y="213834"/>
            <a:ext cx="1629817" cy="589312"/>
          </a:xfrm>
          <a:prstGeom prst="rect">
            <a:avLst/>
          </a:prstGeom>
        </p:spPr>
      </p:pic>
      <p:sp>
        <p:nvSpPr>
          <p:cNvPr id="11" name="Rectangle 10"/>
          <p:cNvSpPr/>
          <p:nvPr userDrawn="1"/>
        </p:nvSpPr>
        <p:spPr>
          <a:xfrm>
            <a:off x="257908" y="261938"/>
            <a:ext cx="119295" cy="572468"/>
          </a:xfrm>
          <a:prstGeom prst="rect">
            <a:avLst/>
          </a:prstGeom>
          <a:solidFill>
            <a:srgbClr val="33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Slide Number Placeholder 5"/>
          <p:cNvSpPr>
            <a:spLocks noGrp="1"/>
          </p:cNvSpPr>
          <p:nvPr>
            <p:ph type="sldNum" sz="quarter" idx="12"/>
          </p:nvPr>
        </p:nvSpPr>
        <p:spPr>
          <a:xfrm>
            <a:off x="11582400" y="6381750"/>
            <a:ext cx="499532" cy="365125"/>
          </a:xfrm>
          <a:prstGeom prst="rect">
            <a:avLst/>
          </a:prstGeom>
        </p:spPr>
        <p:txBody>
          <a:bodyPr/>
          <a:lstStyle/>
          <a:p>
            <a:fld id="{8F8C957E-D11D-442A-875E-0647976CE83B}"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358736020"/>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8" name="Text Placeholder 30"/>
          <p:cNvSpPr>
            <a:spLocks noGrp="1"/>
          </p:cNvSpPr>
          <p:nvPr>
            <p:ph type="body" sz="quarter" idx="10" hasCustomPrompt="1"/>
          </p:nvPr>
        </p:nvSpPr>
        <p:spPr>
          <a:xfrm>
            <a:off x="377203" y="463520"/>
            <a:ext cx="4829175" cy="508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b="1" dirty="0" smtClean="0">
                <a:solidFill>
                  <a:schemeClr val="tx1">
                    <a:lumMod val="65000"/>
                    <a:lumOff val="35000"/>
                  </a:schemeClr>
                </a:solidFill>
              </a:rPr>
              <a:t>(Slide</a:t>
            </a:r>
            <a:r>
              <a:rPr lang="en-US" sz="2400" b="1" baseline="0" dirty="0" smtClean="0">
                <a:solidFill>
                  <a:schemeClr val="tx1">
                    <a:lumMod val="65000"/>
                    <a:lumOff val="35000"/>
                  </a:schemeClr>
                </a:solidFill>
              </a:rPr>
              <a:t> Title)</a:t>
            </a:r>
            <a:endParaRPr lang="en-US" sz="2400" b="1" dirty="0" smtClean="0">
              <a:solidFill>
                <a:schemeClr val="tx1">
                  <a:lumMod val="65000"/>
                  <a:lumOff val="35000"/>
                </a:schemeClr>
              </a:solidFill>
            </a:endParaRPr>
          </a:p>
        </p:txBody>
      </p:sp>
      <p:sp>
        <p:nvSpPr>
          <p:cNvPr id="9" name="Text Placeholder 32"/>
          <p:cNvSpPr>
            <a:spLocks noGrp="1"/>
          </p:cNvSpPr>
          <p:nvPr>
            <p:ph type="body" sz="quarter" idx="11" hasCustomPrompt="1"/>
          </p:nvPr>
        </p:nvSpPr>
        <p:spPr>
          <a:xfrm>
            <a:off x="377825" y="261938"/>
            <a:ext cx="4327525" cy="277812"/>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200" b="1" dirty="0" smtClean="0">
                <a:solidFill>
                  <a:schemeClr val="tx1">
                    <a:lumMod val="65000"/>
                    <a:lumOff val="35000"/>
                  </a:schemeClr>
                </a:solidFill>
              </a:rPr>
              <a:t>(Presentation</a:t>
            </a:r>
            <a:r>
              <a:rPr lang="en-US" sz="1200" b="1" baseline="0" dirty="0" smtClean="0">
                <a:solidFill>
                  <a:schemeClr val="tx1">
                    <a:lumMod val="65000"/>
                    <a:lumOff val="35000"/>
                  </a:schemeClr>
                </a:solidFill>
              </a:rPr>
              <a:t> Title)</a:t>
            </a:r>
            <a:endParaRPr lang="en-US" dirty="0"/>
          </a:p>
        </p:txBody>
      </p:sp>
      <p:pic>
        <p:nvPicPr>
          <p:cNvPr id="10" name="Picture 9"/>
          <p:cNvPicPr>
            <a:picLocks noChangeAspect="1"/>
          </p:cNvPicPr>
          <p:nvPr userDrawn="1"/>
        </p:nvPicPr>
        <p:blipFill>
          <a:blip r:embed="rId2" cstate="print">
            <a:grayscl/>
            <a:extLst>
              <a:ext uri="{28A0092B-C50C-407E-A947-70E740481C1C}">
                <a14:useLocalDpi xmlns:a14="http://schemas.microsoft.com/office/drawing/2010/main" val="0"/>
              </a:ext>
            </a:extLst>
          </a:blip>
          <a:stretch>
            <a:fillRect/>
          </a:stretch>
        </p:blipFill>
        <p:spPr>
          <a:xfrm>
            <a:off x="10353044" y="213834"/>
            <a:ext cx="1629817" cy="589312"/>
          </a:xfrm>
          <a:prstGeom prst="rect">
            <a:avLst/>
          </a:prstGeom>
        </p:spPr>
      </p:pic>
      <p:sp>
        <p:nvSpPr>
          <p:cNvPr id="11" name="Rectangle 10"/>
          <p:cNvSpPr/>
          <p:nvPr userDrawn="1"/>
        </p:nvSpPr>
        <p:spPr>
          <a:xfrm>
            <a:off x="257908" y="261938"/>
            <a:ext cx="119295" cy="572468"/>
          </a:xfrm>
          <a:prstGeom prst="rect">
            <a:avLst/>
          </a:prstGeom>
          <a:solidFill>
            <a:srgbClr val="33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Slide Number Placeholder 5"/>
          <p:cNvSpPr>
            <a:spLocks noGrp="1"/>
          </p:cNvSpPr>
          <p:nvPr>
            <p:ph type="sldNum" sz="quarter" idx="12"/>
          </p:nvPr>
        </p:nvSpPr>
        <p:spPr>
          <a:xfrm>
            <a:off x="11582400" y="6381750"/>
            <a:ext cx="499532" cy="365125"/>
          </a:xfrm>
          <a:prstGeom prst="rect">
            <a:avLst/>
          </a:prstGeom>
        </p:spPr>
        <p:txBody>
          <a:bodyPr/>
          <a:lstStyle/>
          <a:p>
            <a:fld id="{8F8C957E-D11D-442A-875E-0647976CE83B}" type="slidenum">
              <a:rPr lang="en-US" smtClean="0">
                <a:solidFill>
                  <a:prstClr val="black"/>
                </a:solidFill>
              </a:rPr>
              <a:pPr/>
              <a:t>‹#›</a:t>
            </a:fld>
            <a:endParaRPr lang="en-US" dirty="0">
              <a:solidFill>
                <a:prstClr val="black"/>
              </a:solidFill>
            </a:endParaRPr>
          </a:p>
        </p:txBody>
      </p:sp>
      <p:sp>
        <p:nvSpPr>
          <p:cNvPr id="13" name="Picture Placeholder 9"/>
          <p:cNvSpPr>
            <a:spLocks noGrp="1"/>
          </p:cNvSpPr>
          <p:nvPr>
            <p:ph type="pic" sz="quarter" idx="13"/>
          </p:nvPr>
        </p:nvSpPr>
        <p:spPr>
          <a:xfrm>
            <a:off x="-32656" y="-89808"/>
            <a:ext cx="4613275" cy="6947808"/>
          </a:xfrm>
          <a:custGeom>
            <a:avLst/>
            <a:gdLst>
              <a:gd name="connsiteX0" fmla="*/ 8165 w 4613275"/>
              <a:gd name="connsiteY0" fmla="*/ 0 h 6947808"/>
              <a:gd name="connsiteX1" fmla="*/ 4613275 w 4613275"/>
              <a:gd name="connsiteY1" fmla="*/ 65205 h 6947808"/>
              <a:gd name="connsiteX2" fmla="*/ 4613275 w 4613275"/>
              <a:gd name="connsiteY2" fmla="*/ 96531 h 6947808"/>
              <a:gd name="connsiteX3" fmla="*/ 2920701 w 4613275"/>
              <a:gd name="connsiteY3" fmla="*/ 6947808 h 6947808"/>
              <a:gd name="connsiteX4" fmla="*/ 0 w 4613275"/>
              <a:gd name="connsiteY4" fmla="*/ 6947808 h 6947808"/>
              <a:gd name="connsiteX5" fmla="*/ 0 w 4613275"/>
              <a:gd name="connsiteY5" fmla="*/ 1747331 h 6947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13275" h="6947808">
                <a:moveTo>
                  <a:pt x="8165" y="0"/>
                </a:moveTo>
                <a:lnTo>
                  <a:pt x="4613275" y="65205"/>
                </a:lnTo>
                <a:lnTo>
                  <a:pt x="4613275" y="96531"/>
                </a:lnTo>
                <a:lnTo>
                  <a:pt x="2920701" y="6947808"/>
                </a:lnTo>
                <a:lnTo>
                  <a:pt x="0" y="6947808"/>
                </a:lnTo>
                <a:lnTo>
                  <a:pt x="0" y="1747331"/>
                </a:lnTo>
                <a:close/>
              </a:path>
            </a:pathLst>
          </a:custGeom>
        </p:spPr>
        <p:txBody>
          <a:bodyPr wrap="square">
            <a:noAutofit/>
          </a:bodyPr>
          <a:lstStyle/>
          <a:p>
            <a:r>
              <a:rPr lang="en-US" dirty="0" smtClean="0"/>
              <a:t>Click icon to add picture</a:t>
            </a:r>
            <a:endParaRPr lang="en-US" dirty="0"/>
          </a:p>
        </p:txBody>
      </p:sp>
    </p:spTree>
    <p:extLst>
      <p:ext uri="{BB962C8B-B14F-4D97-AF65-F5344CB8AC3E}">
        <p14:creationId xmlns:p14="http://schemas.microsoft.com/office/powerpoint/2010/main" val="3163206648"/>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14" name="Freeform 13"/>
          <p:cNvSpPr/>
          <p:nvPr userDrawn="1"/>
        </p:nvSpPr>
        <p:spPr>
          <a:xfrm>
            <a:off x="2865664" y="-32658"/>
            <a:ext cx="9364436" cy="6915149"/>
          </a:xfrm>
          <a:custGeom>
            <a:avLst/>
            <a:gdLst>
              <a:gd name="connsiteX0" fmla="*/ 2188029 w 9829800"/>
              <a:gd name="connsiteY0" fmla="*/ 8164 h 6915150"/>
              <a:gd name="connsiteX1" fmla="*/ 0 w 9829800"/>
              <a:gd name="connsiteY1" fmla="*/ 6915150 h 6915150"/>
              <a:gd name="connsiteX2" fmla="*/ 9829800 w 9829800"/>
              <a:gd name="connsiteY2" fmla="*/ 6906986 h 6915150"/>
              <a:gd name="connsiteX3" fmla="*/ 9813471 w 9829800"/>
              <a:gd name="connsiteY3" fmla="*/ 0 h 6915150"/>
              <a:gd name="connsiteX4" fmla="*/ 2188029 w 9829800"/>
              <a:gd name="connsiteY4" fmla="*/ 8164 h 6915150"/>
              <a:gd name="connsiteX0" fmla="*/ 2171700 w 9829800"/>
              <a:gd name="connsiteY0" fmla="*/ 8164 h 6915150"/>
              <a:gd name="connsiteX1" fmla="*/ 0 w 9829800"/>
              <a:gd name="connsiteY1" fmla="*/ 6915150 h 6915150"/>
              <a:gd name="connsiteX2" fmla="*/ 9829800 w 9829800"/>
              <a:gd name="connsiteY2" fmla="*/ 6906986 h 6915150"/>
              <a:gd name="connsiteX3" fmla="*/ 9813471 w 9829800"/>
              <a:gd name="connsiteY3" fmla="*/ 0 h 6915150"/>
              <a:gd name="connsiteX4" fmla="*/ 2171700 w 9829800"/>
              <a:gd name="connsiteY4" fmla="*/ 8164 h 6915150"/>
              <a:gd name="connsiteX0" fmla="*/ 1624693 w 9282793"/>
              <a:gd name="connsiteY0" fmla="*/ 8164 h 6931478"/>
              <a:gd name="connsiteX1" fmla="*/ 0 w 9282793"/>
              <a:gd name="connsiteY1" fmla="*/ 6931478 h 6931478"/>
              <a:gd name="connsiteX2" fmla="*/ 9282793 w 9282793"/>
              <a:gd name="connsiteY2" fmla="*/ 6906986 h 6931478"/>
              <a:gd name="connsiteX3" fmla="*/ 9266464 w 9282793"/>
              <a:gd name="connsiteY3" fmla="*/ 0 h 6931478"/>
              <a:gd name="connsiteX4" fmla="*/ 1624693 w 9282793"/>
              <a:gd name="connsiteY4" fmla="*/ 8164 h 6931478"/>
              <a:gd name="connsiteX0" fmla="*/ 1706336 w 9364436"/>
              <a:gd name="connsiteY0" fmla="*/ 8164 h 6915149"/>
              <a:gd name="connsiteX1" fmla="*/ 0 w 9364436"/>
              <a:gd name="connsiteY1" fmla="*/ 6915149 h 6915149"/>
              <a:gd name="connsiteX2" fmla="*/ 9364436 w 9364436"/>
              <a:gd name="connsiteY2" fmla="*/ 6906986 h 6915149"/>
              <a:gd name="connsiteX3" fmla="*/ 9348107 w 9364436"/>
              <a:gd name="connsiteY3" fmla="*/ 0 h 6915149"/>
              <a:gd name="connsiteX4" fmla="*/ 1706336 w 9364436"/>
              <a:gd name="connsiteY4" fmla="*/ 8164 h 6915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4436" h="6915149">
                <a:moveTo>
                  <a:pt x="1706336" y="8164"/>
                </a:moveTo>
                <a:lnTo>
                  <a:pt x="0" y="6915149"/>
                </a:lnTo>
                <a:lnTo>
                  <a:pt x="9364436" y="6906986"/>
                </a:lnTo>
                <a:lnTo>
                  <a:pt x="9348107" y="0"/>
                </a:lnTo>
                <a:lnTo>
                  <a:pt x="1706336" y="8164"/>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Text Placeholder 30"/>
          <p:cNvSpPr>
            <a:spLocks noGrp="1"/>
          </p:cNvSpPr>
          <p:nvPr>
            <p:ph type="body" sz="quarter" idx="10" hasCustomPrompt="1"/>
          </p:nvPr>
        </p:nvSpPr>
        <p:spPr>
          <a:xfrm>
            <a:off x="377203" y="463520"/>
            <a:ext cx="4829175" cy="508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b="1" dirty="0" smtClean="0">
                <a:solidFill>
                  <a:schemeClr val="tx1">
                    <a:lumMod val="65000"/>
                    <a:lumOff val="35000"/>
                  </a:schemeClr>
                </a:solidFill>
              </a:rPr>
              <a:t>(Slide</a:t>
            </a:r>
            <a:r>
              <a:rPr lang="en-US" sz="2400" b="1" baseline="0" dirty="0" smtClean="0">
                <a:solidFill>
                  <a:schemeClr val="tx1">
                    <a:lumMod val="65000"/>
                    <a:lumOff val="35000"/>
                  </a:schemeClr>
                </a:solidFill>
              </a:rPr>
              <a:t> Title)</a:t>
            </a:r>
            <a:endParaRPr lang="en-US" sz="2400" b="1" dirty="0" smtClean="0">
              <a:solidFill>
                <a:schemeClr val="tx1">
                  <a:lumMod val="65000"/>
                  <a:lumOff val="35000"/>
                </a:schemeClr>
              </a:solidFill>
            </a:endParaRPr>
          </a:p>
        </p:txBody>
      </p:sp>
      <p:sp>
        <p:nvSpPr>
          <p:cNvPr id="9" name="Text Placeholder 32"/>
          <p:cNvSpPr>
            <a:spLocks noGrp="1"/>
          </p:cNvSpPr>
          <p:nvPr>
            <p:ph type="body" sz="quarter" idx="11" hasCustomPrompt="1"/>
          </p:nvPr>
        </p:nvSpPr>
        <p:spPr>
          <a:xfrm>
            <a:off x="377825" y="261938"/>
            <a:ext cx="4327525" cy="277812"/>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200" b="1" dirty="0" smtClean="0">
                <a:solidFill>
                  <a:schemeClr val="tx1">
                    <a:lumMod val="65000"/>
                    <a:lumOff val="35000"/>
                  </a:schemeClr>
                </a:solidFill>
              </a:rPr>
              <a:t>(Presentation</a:t>
            </a:r>
            <a:r>
              <a:rPr lang="en-US" sz="1200" b="1" baseline="0" dirty="0" smtClean="0">
                <a:solidFill>
                  <a:schemeClr val="tx1">
                    <a:lumMod val="65000"/>
                    <a:lumOff val="35000"/>
                  </a:schemeClr>
                </a:solidFill>
              </a:rPr>
              <a:t> Title)</a:t>
            </a:r>
            <a:endParaRPr lang="en-US" dirty="0"/>
          </a:p>
        </p:txBody>
      </p:sp>
      <p:pic>
        <p:nvPicPr>
          <p:cNvPr id="10" name="Picture 9"/>
          <p:cNvPicPr>
            <a:picLocks noChangeAspect="1"/>
          </p:cNvPicPr>
          <p:nvPr userDrawn="1"/>
        </p:nvPicPr>
        <p:blipFill>
          <a:blip r:embed="rId2" cstate="print">
            <a:grayscl/>
            <a:extLst>
              <a:ext uri="{28A0092B-C50C-407E-A947-70E740481C1C}">
                <a14:useLocalDpi xmlns:a14="http://schemas.microsoft.com/office/drawing/2010/main" val="0"/>
              </a:ext>
            </a:extLst>
          </a:blip>
          <a:stretch>
            <a:fillRect/>
          </a:stretch>
        </p:blipFill>
        <p:spPr>
          <a:xfrm>
            <a:off x="10353044" y="213834"/>
            <a:ext cx="1629817" cy="589312"/>
          </a:xfrm>
          <a:prstGeom prst="rect">
            <a:avLst/>
          </a:prstGeom>
        </p:spPr>
      </p:pic>
      <p:sp>
        <p:nvSpPr>
          <p:cNvPr id="11" name="Rectangle 10"/>
          <p:cNvSpPr/>
          <p:nvPr userDrawn="1"/>
        </p:nvSpPr>
        <p:spPr>
          <a:xfrm>
            <a:off x="257908" y="261938"/>
            <a:ext cx="119295" cy="572468"/>
          </a:xfrm>
          <a:prstGeom prst="rect">
            <a:avLst/>
          </a:prstGeom>
          <a:solidFill>
            <a:srgbClr val="33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Slide Number Placeholder 5"/>
          <p:cNvSpPr>
            <a:spLocks noGrp="1"/>
          </p:cNvSpPr>
          <p:nvPr>
            <p:ph type="sldNum" sz="quarter" idx="12"/>
          </p:nvPr>
        </p:nvSpPr>
        <p:spPr>
          <a:xfrm>
            <a:off x="11582400" y="6381750"/>
            <a:ext cx="499532" cy="365125"/>
          </a:xfrm>
          <a:prstGeom prst="rect">
            <a:avLst/>
          </a:prstGeom>
        </p:spPr>
        <p:txBody>
          <a:bodyPr/>
          <a:lstStyle>
            <a:lvl1pPr>
              <a:defRPr>
                <a:solidFill>
                  <a:schemeClr val="bg1">
                    <a:lumMod val="95000"/>
                  </a:schemeClr>
                </a:solidFill>
              </a:defRPr>
            </a:lvl1pPr>
          </a:lstStyle>
          <a:p>
            <a:fld id="{8F8C957E-D11D-442A-875E-0647976CE83B}" type="slidenum">
              <a:rPr lang="en-US" smtClean="0">
                <a:solidFill>
                  <a:prstClr val="white">
                    <a:lumMod val="95000"/>
                  </a:prstClr>
                </a:solidFill>
              </a:rPr>
              <a:pPr/>
              <a:t>‹#›</a:t>
            </a:fld>
            <a:endParaRPr lang="en-US" dirty="0">
              <a:solidFill>
                <a:prstClr val="white">
                  <a:lumMod val="95000"/>
                </a:prstClr>
              </a:solidFill>
            </a:endParaRPr>
          </a:p>
        </p:txBody>
      </p:sp>
    </p:spTree>
    <p:extLst>
      <p:ext uri="{BB962C8B-B14F-4D97-AF65-F5344CB8AC3E}">
        <p14:creationId xmlns:p14="http://schemas.microsoft.com/office/powerpoint/2010/main" val="3514465656"/>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sp>
        <p:nvSpPr>
          <p:cNvPr id="14" name="Picture Placeholder 11"/>
          <p:cNvSpPr>
            <a:spLocks noGrp="1"/>
          </p:cNvSpPr>
          <p:nvPr>
            <p:ph type="pic" sz="quarter" idx="13"/>
          </p:nvPr>
        </p:nvSpPr>
        <p:spPr>
          <a:xfrm>
            <a:off x="2865832" y="-32635"/>
            <a:ext cx="9326168" cy="6914448"/>
          </a:xfrm>
          <a:custGeom>
            <a:avLst/>
            <a:gdLst>
              <a:gd name="connsiteX0" fmla="*/ 9326168 w 9326168"/>
              <a:gd name="connsiteY0" fmla="*/ 0 h 6914448"/>
              <a:gd name="connsiteX1" fmla="*/ 9326168 w 9326168"/>
              <a:gd name="connsiteY1" fmla="*/ 6906996 h 6914448"/>
              <a:gd name="connsiteX2" fmla="*/ 777611 w 9326168"/>
              <a:gd name="connsiteY2" fmla="*/ 6914448 h 6914448"/>
              <a:gd name="connsiteX3" fmla="*/ 0 w 9326168"/>
              <a:gd name="connsiteY3" fmla="*/ 6914448 h 6914448"/>
              <a:gd name="connsiteX4" fmla="*/ 1706168 w 9326168"/>
              <a:gd name="connsiteY4" fmla="*/ 8141 h 6914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26168" h="6914448">
                <a:moveTo>
                  <a:pt x="9326168" y="0"/>
                </a:moveTo>
                <a:lnTo>
                  <a:pt x="9326168" y="6906996"/>
                </a:lnTo>
                <a:lnTo>
                  <a:pt x="777611" y="6914448"/>
                </a:lnTo>
                <a:lnTo>
                  <a:pt x="0" y="6914448"/>
                </a:lnTo>
                <a:lnTo>
                  <a:pt x="1706168" y="8141"/>
                </a:lnTo>
                <a:close/>
              </a:path>
            </a:pathLst>
          </a:custGeom>
        </p:spPr>
        <p:txBody>
          <a:bodyPr wrap="square">
            <a:noAutofit/>
          </a:bodyPr>
          <a:lstStyle/>
          <a:p>
            <a:r>
              <a:rPr lang="en-US" dirty="0" smtClean="0"/>
              <a:t>Click icon to add picture</a:t>
            </a:r>
            <a:endParaRPr lang="en-US" dirty="0"/>
          </a:p>
        </p:txBody>
      </p:sp>
      <p:sp>
        <p:nvSpPr>
          <p:cNvPr id="8" name="Text Placeholder 30"/>
          <p:cNvSpPr>
            <a:spLocks noGrp="1"/>
          </p:cNvSpPr>
          <p:nvPr>
            <p:ph type="body" sz="quarter" idx="10" hasCustomPrompt="1"/>
          </p:nvPr>
        </p:nvSpPr>
        <p:spPr>
          <a:xfrm>
            <a:off x="377203" y="463520"/>
            <a:ext cx="4829175" cy="508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b="1" dirty="0" smtClean="0">
                <a:solidFill>
                  <a:schemeClr val="tx1">
                    <a:lumMod val="65000"/>
                    <a:lumOff val="35000"/>
                  </a:schemeClr>
                </a:solidFill>
              </a:rPr>
              <a:t>(Slide</a:t>
            </a:r>
            <a:r>
              <a:rPr lang="en-US" sz="2400" b="1" baseline="0" dirty="0" smtClean="0">
                <a:solidFill>
                  <a:schemeClr val="tx1">
                    <a:lumMod val="65000"/>
                    <a:lumOff val="35000"/>
                  </a:schemeClr>
                </a:solidFill>
              </a:rPr>
              <a:t> Title)</a:t>
            </a:r>
            <a:endParaRPr lang="en-US" sz="2400" b="1" dirty="0" smtClean="0">
              <a:solidFill>
                <a:schemeClr val="tx1">
                  <a:lumMod val="65000"/>
                  <a:lumOff val="35000"/>
                </a:schemeClr>
              </a:solidFill>
            </a:endParaRPr>
          </a:p>
        </p:txBody>
      </p:sp>
      <p:sp>
        <p:nvSpPr>
          <p:cNvPr id="9" name="Text Placeholder 32"/>
          <p:cNvSpPr>
            <a:spLocks noGrp="1"/>
          </p:cNvSpPr>
          <p:nvPr>
            <p:ph type="body" sz="quarter" idx="11" hasCustomPrompt="1"/>
          </p:nvPr>
        </p:nvSpPr>
        <p:spPr>
          <a:xfrm>
            <a:off x="377825" y="261938"/>
            <a:ext cx="4327525" cy="277812"/>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200" b="1" dirty="0" smtClean="0">
                <a:solidFill>
                  <a:schemeClr val="tx1">
                    <a:lumMod val="65000"/>
                    <a:lumOff val="35000"/>
                  </a:schemeClr>
                </a:solidFill>
              </a:rPr>
              <a:t>(Presentation</a:t>
            </a:r>
            <a:r>
              <a:rPr lang="en-US" sz="1200" b="1" baseline="0" dirty="0" smtClean="0">
                <a:solidFill>
                  <a:schemeClr val="tx1">
                    <a:lumMod val="65000"/>
                    <a:lumOff val="35000"/>
                  </a:schemeClr>
                </a:solidFill>
              </a:rPr>
              <a:t> Title)</a:t>
            </a:r>
            <a:endParaRPr lang="en-US" dirty="0"/>
          </a:p>
        </p:txBody>
      </p:sp>
      <p:pic>
        <p:nvPicPr>
          <p:cNvPr id="10" name="Picture 9"/>
          <p:cNvPicPr>
            <a:picLocks noChangeAspect="1"/>
          </p:cNvPicPr>
          <p:nvPr userDrawn="1"/>
        </p:nvPicPr>
        <p:blipFill>
          <a:blip r:embed="rId2" cstate="print">
            <a:grayscl/>
            <a:extLst>
              <a:ext uri="{28A0092B-C50C-407E-A947-70E740481C1C}">
                <a14:useLocalDpi xmlns:a14="http://schemas.microsoft.com/office/drawing/2010/main" val="0"/>
              </a:ext>
            </a:extLst>
          </a:blip>
          <a:stretch>
            <a:fillRect/>
          </a:stretch>
        </p:blipFill>
        <p:spPr>
          <a:xfrm>
            <a:off x="10353044" y="213834"/>
            <a:ext cx="1629817" cy="589312"/>
          </a:xfrm>
          <a:prstGeom prst="rect">
            <a:avLst/>
          </a:prstGeom>
        </p:spPr>
      </p:pic>
      <p:sp>
        <p:nvSpPr>
          <p:cNvPr id="11" name="Rectangle 10"/>
          <p:cNvSpPr/>
          <p:nvPr userDrawn="1"/>
        </p:nvSpPr>
        <p:spPr>
          <a:xfrm>
            <a:off x="257908" y="261938"/>
            <a:ext cx="119295" cy="572468"/>
          </a:xfrm>
          <a:prstGeom prst="rect">
            <a:avLst/>
          </a:prstGeom>
          <a:solidFill>
            <a:srgbClr val="33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Slide Number Placeholder 5"/>
          <p:cNvSpPr>
            <a:spLocks noGrp="1"/>
          </p:cNvSpPr>
          <p:nvPr>
            <p:ph type="sldNum" sz="quarter" idx="12"/>
          </p:nvPr>
        </p:nvSpPr>
        <p:spPr>
          <a:xfrm>
            <a:off x="11582400" y="6381750"/>
            <a:ext cx="499532" cy="365125"/>
          </a:xfrm>
          <a:prstGeom prst="rect">
            <a:avLst/>
          </a:prstGeom>
        </p:spPr>
        <p:txBody>
          <a:bodyPr/>
          <a:lstStyle/>
          <a:p>
            <a:fld id="{8F8C957E-D11D-442A-875E-0647976CE83B}"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690710944"/>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4_Section Header">
    <p:spTree>
      <p:nvGrpSpPr>
        <p:cNvPr id="1" name=""/>
        <p:cNvGrpSpPr/>
        <p:nvPr/>
      </p:nvGrpSpPr>
      <p:grpSpPr>
        <a:xfrm>
          <a:off x="0" y="0"/>
          <a:ext cx="0" cy="0"/>
          <a:chOff x="0" y="0"/>
          <a:chExt cx="0" cy="0"/>
        </a:xfrm>
      </p:grpSpPr>
      <p:sp>
        <p:nvSpPr>
          <p:cNvPr id="13" name="Freeform 12"/>
          <p:cNvSpPr/>
          <p:nvPr userDrawn="1"/>
        </p:nvSpPr>
        <p:spPr>
          <a:xfrm>
            <a:off x="-24493" y="-24492"/>
            <a:ext cx="6809014" cy="6915149"/>
          </a:xfrm>
          <a:custGeom>
            <a:avLst/>
            <a:gdLst>
              <a:gd name="connsiteX0" fmla="*/ 7576457 w 7576457"/>
              <a:gd name="connsiteY0" fmla="*/ 0 h 6915150"/>
              <a:gd name="connsiteX1" fmla="*/ 5388429 w 7576457"/>
              <a:gd name="connsiteY1" fmla="*/ 6898821 h 6915150"/>
              <a:gd name="connsiteX2" fmla="*/ 8164 w 7576457"/>
              <a:gd name="connsiteY2" fmla="*/ 6915150 h 6915150"/>
              <a:gd name="connsiteX3" fmla="*/ 0 w 7576457"/>
              <a:gd name="connsiteY3" fmla="*/ 16328 h 6915150"/>
              <a:gd name="connsiteX4" fmla="*/ 7576457 w 7576457"/>
              <a:gd name="connsiteY4" fmla="*/ 0 h 6915150"/>
              <a:gd name="connsiteX0" fmla="*/ 7576457 w 7576457"/>
              <a:gd name="connsiteY0" fmla="*/ 0 h 6931478"/>
              <a:gd name="connsiteX1" fmla="*/ 4947557 w 7576457"/>
              <a:gd name="connsiteY1" fmla="*/ 6931478 h 6931478"/>
              <a:gd name="connsiteX2" fmla="*/ 8164 w 7576457"/>
              <a:gd name="connsiteY2" fmla="*/ 6915150 h 6931478"/>
              <a:gd name="connsiteX3" fmla="*/ 0 w 7576457"/>
              <a:gd name="connsiteY3" fmla="*/ 16328 h 6931478"/>
              <a:gd name="connsiteX4" fmla="*/ 7576457 w 7576457"/>
              <a:gd name="connsiteY4" fmla="*/ 0 h 6931478"/>
              <a:gd name="connsiteX0" fmla="*/ 6809014 w 6809014"/>
              <a:gd name="connsiteY0" fmla="*/ 0 h 6923313"/>
              <a:gd name="connsiteX1" fmla="*/ 4947557 w 6809014"/>
              <a:gd name="connsiteY1" fmla="*/ 6923313 h 6923313"/>
              <a:gd name="connsiteX2" fmla="*/ 8164 w 6809014"/>
              <a:gd name="connsiteY2" fmla="*/ 6906985 h 6923313"/>
              <a:gd name="connsiteX3" fmla="*/ 0 w 6809014"/>
              <a:gd name="connsiteY3" fmla="*/ 8163 h 6923313"/>
              <a:gd name="connsiteX4" fmla="*/ 6809014 w 6809014"/>
              <a:gd name="connsiteY4" fmla="*/ 0 h 6923313"/>
              <a:gd name="connsiteX0" fmla="*/ 6809014 w 6809014"/>
              <a:gd name="connsiteY0" fmla="*/ 0 h 6915149"/>
              <a:gd name="connsiteX1" fmla="*/ 5086349 w 6809014"/>
              <a:gd name="connsiteY1" fmla="*/ 6915149 h 6915149"/>
              <a:gd name="connsiteX2" fmla="*/ 8164 w 6809014"/>
              <a:gd name="connsiteY2" fmla="*/ 6906985 h 6915149"/>
              <a:gd name="connsiteX3" fmla="*/ 0 w 6809014"/>
              <a:gd name="connsiteY3" fmla="*/ 8163 h 6915149"/>
              <a:gd name="connsiteX4" fmla="*/ 6809014 w 6809014"/>
              <a:gd name="connsiteY4" fmla="*/ 0 h 6915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09014" h="6915149">
                <a:moveTo>
                  <a:pt x="6809014" y="0"/>
                </a:moveTo>
                <a:lnTo>
                  <a:pt x="5086349" y="6915149"/>
                </a:lnTo>
                <a:lnTo>
                  <a:pt x="8164" y="6906985"/>
                </a:lnTo>
                <a:cubicBezTo>
                  <a:pt x="5443" y="4607378"/>
                  <a:pt x="2721" y="2307770"/>
                  <a:pt x="0" y="8163"/>
                </a:cubicBezTo>
                <a:lnTo>
                  <a:pt x="6809014" y="0"/>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Text Placeholder 30"/>
          <p:cNvSpPr>
            <a:spLocks noGrp="1"/>
          </p:cNvSpPr>
          <p:nvPr>
            <p:ph type="body" sz="quarter" idx="10" hasCustomPrompt="1"/>
          </p:nvPr>
        </p:nvSpPr>
        <p:spPr>
          <a:xfrm>
            <a:off x="377203" y="463520"/>
            <a:ext cx="4829175" cy="508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b="1" dirty="0" smtClean="0">
                <a:solidFill>
                  <a:schemeClr val="tx1">
                    <a:lumMod val="65000"/>
                    <a:lumOff val="35000"/>
                  </a:schemeClr>
                </a:solidFill>
              </a:rPr>
              <a:t>(Slide</a:t>
            </a:r>
            <a:r>
              <a:rPr lang="en-US" sz="2400" b="1" baseline="0" dirty="0" smtClean="0">
                <a:solidFill>
                  <a:schemeClr val="tx1">
                    <a:lumMod val="65000"/>
                    <a:lumOff val="35000"/>
                  </a:schemeClr>
                </a:solidFill>
              </a:rPr>
              <a:t> Title)</a:t>
            </a:r>
            <a:endParaRPr lang="en-US" sz="2400" b="1" dirty="0" smtClean="0">
              <a:solidFill>
                <a:schemeClr val="tx1">
                  <a:lumMod val="65000"/>
                  <a:lumOff val="35000"/>
                </a:schemeClr>
              </a:solidFill>
            </a:endParaRPr>
          </a:p>
        </p:txBody>
      </p:sp>
      <p:sp>
        <p:nvSpPr>
          <p:cNvPr id="9" name="Text Placeholder 32"/>
          <p:cNvSpPr>
            <a:spLocks noGrp="1"/>
          </p:cNvSpPr>
          <p:nvPr>
            <p:ph type="body" sz="quarter" idx="11" hasCustomPrompt="1"/>
          </p:nvPr>
        </p:nvSpPr>
        <p:spPr>
          <a:xfrm>
            <a:off x="377825" y="261938"/>
            <a:ext cx="4327525" cy="277812"/>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200" b="1" dirty="0" smtClean="0">
                <a:solidFill>
                  <a:schemeClr val="tx1">
                    <a:lumMod val="65000"/>
                    <a:lumOff val="35000"/>
                  </a:schemeClr>
                </a:solidFill>
              </a:rPr>
              <a:t>(Presentation</a:t>
            </a:r>
            <a:r>
              <a:rPr lang="en-US" sz="1200" b="1" baseline="0" dirty="0" smtClean="0">
                <a:solidFill>
                  <a:schemeClr val="tx1">
                    <a:lumMod val="65000"/>
                    <a:lumOff val="35000"/>
                  </a:schemeClr>
                </a:solidFill>
              </a:rPr>
              <a:t> Title)</a:t>
            </a:r>
            <a:endParaRPr lang="en-US" dirty="0"/>
          </a:p>
        </p:txBody>
      </p:sp>
      <p:pic>
        <p:nvPicPr>
          <p:cNvPr id="10" name="Picture 9"/>
          <p:cNvPicPr>
            <a:picLocks noChangeAspect="1"/>
          </p:cNvPicPr>
          <p:nvPr userDrawn="1"/>
        </p:nvPicPr>
        <p:blipFill>
          <a:blip r:embed="rId2" cstate="print">
            <a:grayscl/>
            <a:extLst>
              <a:ext uri="{28A0092B-C50C-407E-A947-70E740481C1C}">
                <a14:useLocalDpi xmlns:a14="http://schemas.microsoft.com/office/drawing/2010/main" val="0"/>
              </a:ext>
            </a:extLst>
          </a:blip>
          <a:stretch>
            <a:fillRect/>
          </a:stretch>
        </p:blipFill>
        <p:spPr>
          <a:xfrm>
            <a:off x="10353044" y="213834"/>
            <a:ext cx="1629817" cy="589312"/>
          </a:xfrm>
          <a:prstGeom prst="rect">
            <a:avLst/>
          </a:prstGeom>
        </p:spPr>
      </p:pic>
      <p:sp>
        <p:nvSpPr>
          <p:cNvPr id="11" name="Rectangle 10"/>
          <p:cNvSpPr/>
          <p:nvPr userDrawn="1"/>
        </p:nvSpPr>
        <p:spPr>
          <a:xfrm>
            <a:off x="257908" y="261938"/>
            <a:ext cx="119295" cy="572468"/>
          </a:xfrm>
          <a:prstGeom prst="rect">
            <a:avLst/>
          </a:prstGeom>
          <a:solidFill>
            <a:srgbClr val="33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Slide Number Placeholder 5"/>
          <p:cNvSpPr>
            <a:spLocks noGrp="1"/>
          </p:cNvSpPr>
          <p:nvPr>
            <p:ph type="sldNum" sz="quarter" idx="12"/>
          </p:nvPr>
        </p:nvSpPr>
        <p:spPr>
          <a:xfrm>
            <a:off x="11582400" y="6381750"/>
            <a:ext cx="499532" cy="365125"/>
          </a:xfrm>
          <a:prstGeom prst="rect">
            <a:avLst/>
          </a:prstGeom>
        </p:spPr>
        <p:txBody>
          <a:bodyPr/>
          <a:lstStyle/>
          <a:p>
            <a:fld id="{8F8C957E-D11D-442A-875E-0647976CE83B}"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2523038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9" name="Rectangle 8"/>
          <p:cNvSpPr/>
          <p:nvPr userDrawn="1"/>
        </p:nvSpPr>
        <p:spPr>
          <a:xfrm>
            <a:off x="257908" y="261938"/>
            <a:ext cx="119295" cy="572468"/>
          </a:xfrm>
          <a:prstGeom prst="rect">
            <a:avLst/>
          </a:prstGeom>
          <a:solidFill>
            <a:srgbClr val="33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0" name="Picture 9"/>
          <p:cNvPicPr>
            <a:picLocks noChangeAspect="1"/>
          </p:cNvPicPr>
          <p:nvPr userDrawn="1"/>
        </p:nvPicPr>
        <p:blipFill>
          <a:blip r:embed="rId2" cstate="print">
            <a:grayscl/>
            <a:extLst>
              <a:ext uri="{28A0092B-C50C-407E-A947-70E740481C1C}">
                <a14:useLocalDpi xmlns:a14="http://schemas.microsoft.com/office/drawing/2010/main" val="0"/>
              </a:ext>
            </a:extLst>
          </a:blip>
          <a:stretch>
            <a:fillRect/>
          </a:stretch>
        </p:blipFill>
        <p:spPr>
          <a:xfrm>
            <a:off x="10353044" y="213834"/>
            <a:ext cx="1629817" cy="589312"/>
          </a:xfrm>
          <a:prstGeom prst="rect">
            <a:avLst/>
          </a:prstGeom>
        </p:spPr>
      </p:pic>
      <p:sp>
        <p:nvSpPr>
          <p:cNvPr id="11" name="Slide Number Placeholder 5"/>
          <p:cNvSpPr>
            <a:spLocks noGrp="1"/>
          </p:cNvSpPr>
          <p:nvPr>
            <p:ph type="sldNum" sz="quarter" idx="12"/>
          </p:nvPr>
        </p:nvSpPr>
        <p:spPr>
          <a:xfrm>
            <a:off x="11582400" y="6381750"/>
            <a:ext cx="499532" cy="365125"/>
          </a:xfrm>
          <a:prstGeom prst="rect">
            <a:avLst/>
          </a:prstGeom>
        </p:spPr>
        <p:txBody>
          <a:bodyPr/>
          <a:lstStyle>
            <a:lvl1pPr>
              <a:defRPr>
                <a:solidFill>
                  <a:schemeClr val="bg1">
                    <a:lumMod val="95000"/>
                  </a:schemeClr>
                </a:solidFill>
              </a:defRPr>
            </a:lvl1pPr>
          </a:lstStyle>
          <a:p>
            <a:fld id="{8F8C957E-D11D-442A-875E-0647976CE83B}" type="slidenum">
              <a:rPr lang="en-US" smtClean="0"/>
              <a:pPr/>
              <a:t>‹#›</a:t>
            </a:fld>
            <a:endParaRPr lang="en-US" dirty="0"/>
          </a:p>
        </p:txBody>
      </p:sp>
      <p:sp>
        <p:nvSpPr>
          <p:cNvPr id="14" name="Text Placeholder 2"/>
          <p:cNvSpPr>
            <a:spLocks noGrp="1"/>
          </p:cNvSpPr>
          <p:nvPr>
            <p:ph type="body" sz="quarter" idx="13" hasCustomPrompt="1"/>
          </p:nvPr>
        </p:nvSpPr>
        <p:spPr>
          <a:xfrm>
            <a:off x="377203" y="464009"/>
            <a:ext cx="4829175" cy="500047"/>
          </a:xfrm>
          <a:prstGeom prst="rect">
            <a:avLst/>
          </a:prstGeom>
        </p:spPr>
        <p:txBody>
          <a:bodyPr/>
          <a:lstStyle>
            <a:lvl1pPr marL="0" indent="0">
              <a:buNone/>
              <a:defRPr sz="2400" baseline="0">
                <a:solidFill>
                  <a:schemeClr val="bg1"/>
                </a:solidFill>
              </a:defRPr>
            </a:lvl1pPr>
          </a:lstStyle>
          <a:p>
            <a:pPr lvl="0"/>
            <a:r>
              <a:rPr lang="en-US" dirty="0" smtClean="0"/>
              <a:t>(Slide Title)</a:t>
            </a:r>
            <a:endParaRPr lang="en-US" dirty="0"/>
          </a:p>
        </p:txBody>
      </p:sp>
      <p:sp>
        <p:nvSpPr>
          <p:cNvPr id="15" name="Text Placeholder 4"/>
          <p:cNvSpPr>
            <a:spLocks noGrp="1"/>
          </p:cNvSpPr>
          <p:nvPr>
            <p:ph type="body" sz="quarter" idx="14" hasCustomPrompt="1"/>
          </p:nvPr>
        </p:nvSpPr>
        <p:spPr>
          <a:xfrm>
            <a:off x="377203" y="261938"/>
            <a:ext cx="4327525" cy="277812"/>
          </a:xfrm>
          <a:prstGeom prst="rect">
            <a:avLst/>
          </a:prstGeom>
        </p:spPr>
        <p:txBody>
          <a:bodyPr/>
          <a:lstStyle>
            <a:lvl1pPr marL="0" indent="0">
              <a:buNone/>
              <a:defRPr sz="1200" baseline="0">
                <a:solidFill>
                  <a:schemeClr val="bg1"/>
                </a:solidFill>
              </a:defRPr>
            </a:lvl1pPr>
          </a:lstStyle>
          <a:p>
            <a:pPr lvl="0"/>
            <a:r>
              <a:rPr lang="en-US" dirty="0" smtClean="0"/>
              <a:t>(Presentation Title)</a:t>
            </a:r>
            <a:endParaRPr lang="en-US" dirty="0"/>
          </a:p>
        </p:txBody>
      </p:sp>
    </p:spTree>
    <p:extLst>
      <p:ext uri="{BB962C8B-B14F-4D97-AF65-F5344CB8AC3E}">
        <p14:creationId xmlns:p14="http://schemas.microsoft.com/office/powerpoint/2010/main" val="365632482"/>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5_Section Header">
    <p:spTree>
      <p:nvGrpSpPr>
        <p:cNvPr id="1" name=""/>
        <p:cNvGrpSpPr/>
        <p:nvPr/>
      </p:nvGrpSpPr>
      <p:grpSpPr>
        <a:xfrm>
          <a:off x="0" y="0"/>
          <a:ext cx="0" cy="0"/>
          <a:chOff x="0" y="0"/>
          <a:chExt cx="0" cy="0"/>
        </a:xfrm>
      </p:grpSpPr>
      <p:sp>
        <p:nvSpPr>
          <p:cNvPr id="14" name="Picture Placeholder 9"/>
          <p:cNvSpPr>
            <a:spLocks noGrp="1"/>
          </p:cNvSpPr>
          <p:nvPr>
            <p:ph type="pic" sz="quarter" idx="13"/>
          </p:nvPr>
        </p:nvSpPr>
        <p:spPr>
          <a:xfrm>
            <a:off x="0" y="-23813"/>
            <a:ext cx="6784352" cy="6881813"/>
          </a:xfrm>
          <a:custGeom>
            <a:avLst/>
            <a:gdLst>
              <a:gd name="connsiteX0" fmla="*/ 6218178 w 6784352"/>
              <a:gd name="connsiteY0" fmla="*/ 0 h 6881813"/>
              <a:gd name="connsiteX1" fmla="*/ 6784352 w 6784352"/>
              <a:gd name="connsiteY1" fmla="*/ 0 h 6881813"/>
              <a:gd name="connsiteX2" fmla="*/ 5069992 w 6784352"/>
              <a:gd name="connsiteY2" fmla="*/ 6881813 h 6881813"/>
              <a:gd name="connsiteX3" fmla="*/ 0 w 6784352"/>
              <a:gd name="connsiteY3" fmla="*/ 6881813 h 6881813"/>
              <a:gd name="connsiteX4" fmla="*/ 0 w 6784352"/>
              <a:gd name="connsiteY4" fmla="*/ 7455 h 68818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84352" h="6881813">
                <a:moveTo>
                  <a:pt x="6218178" y="0"/>
                </a:moveTo>
                <a:lnTo>
                  <a:pt x="6784352" y="0"/>
                </a:lnTo>
                <a:lnTo>
                  <a:pt x="5069992" y="6881813"/>
                </a:lnTo>
                <a:lnTo>
                  <a:pt x="0" y="6881813"/>
                </a:lnTo>
                <a:lnTo>
                  <a:pt x="0" y="7455"/>
                </a:lnTo>
                <a:close/>
              </a:path>
            </a:pathLst>
          </a:custGeom>
        </p:spPr>
        <p:txBody>
          <a:bodyPr wrap="square">
            <a:noAutofit/>
          </a:bodyPr>
          <a:lstStyle/>
          <a:p>
            <a:r>
              <a:rPr lang="en-US" dirty="0" smtClean="0"/>
              <a:t>Click icon to add picture</a:t>
            </a:r>
            <a:endParaRPr lang="en-US" dirty="0"/>
          </a:p>
        </p:txBody>
      </p:sp>
      <p:sp>
        <p:nvSpPr>
          <p:cNvPr id="8" name="Text Placeholder 30"/>
          <p:cNvSpPr>
            <a:spLocks noGrp="1"/>
          </p:cNvSpPr>
          <p:nvPr>
            <p:ph type="body" sz="quarter" idx="10" hasCustomPrompt="1"/>
          </p:nvPr>
        </p:nvSpPr>
        <p:spPr>
          <a:xfrm>
            <a:off x="377203" y="463520"/>
            <a:ext cx="4829175" cy="508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b="1" dirty="0" smtClean="0">
                <a:solidFill>
                  <a:schemeClr val="tx1">
                    <a:lumMod val="65000"/>
                    <a:lumOff val="35000"/>
                  </a:schemeClr>
                </a:solidFill>
              </a:rPr>
              <a:t>(Slide</a:t>
            </a:r>
            <a:r>
              <a:rPr lang="en-US" sz="2400" b="1" baseline="0" dirty="0" smtClean="0">
                <a:solidFill>
                  <a:schemeClr val="tx1">
                    <a:lumMod val="65000"/>
                    <a:lumOff val="35000"/>
                  </a:schemeClr>
                </a:solidFill>
              </a:rPr>
              <a:t> Title)</a:t>
            </a:r>
            <a:endParaRPr lang="en-US" sz="2400" b="1" dirty="0" smtClean="0">
              <a:solidFill>
                <a:schemeClr val="tx1">
                  <a:lumMod val="65000"/>
                  <a:lumOff val="35000"/>
                </a:schemeClr>
              </a:solidFill>
            </a:endParaRPr>
          </a:p>
        </p:txBody>
      </p:sp>
      <p:sp>
        <p:nvSpPr>
          <p:cNvPr id="9" name="Text Placeholder 32"/>
          <p:cNvSpPr>
            <a:spLocks noGrp="1"/>
          </p:cNvSpPr>
          <p:nvPr>
            <p:ph type="body" sz="quarter" idx="11" hasCustomPrompt="1"/>
          </p:nvPr>
        </p:nvSpPr>
        <p:spPr>
          <a:xfrm>
            <a:off x="377825" y="261938"/>
            <a:ext cx="4327525" cy="277812"/>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200" b="1" dirty="0" smtClean="0">
                <a:solidFill>
                  <a:schemeClr val="tx1">
                    <a:lumMod val="65000"/>
                    <a:lumOff val="35000"/>
                  </a:schemeClr>
                </a:solidFill>
              </a:rPr>
              <a:t>(Presentation</a:t>
            </a:r>
            <a:r>
              <a:rPr lang="en-US" sz="1200" b="1" baseline="0" dirty="0" smtClean="0">
                <a:solidFill>
                  <a:schemeClr val="tx1">
                    <a:lumMod val="65000"/>
                    <a:lumOff val="35000"/>
                  </a:schemeClr>
                </a:solidFill>
              </a:rPr>
              <a:t> Title)</a:t>
            </a:r>
            <a:endParaRPr lang="en-US" dirty="0"/>
          </a:p>
        </p:txBody>
      </p:sp>
      <p:pic>
        <p:nvPicPr>
          <p:cNvPr id="10" name="Picture 9"/>
          <p:cNvPicPr>
            <a:picLocks noChangeAspect="1"/>
          </p:cNvPicPr>
          <p:nvPr userDrawn="1"/>
        </p:nvPicPr>
        <p:blipFill>
          <a:blip r:embed="rId2" cstate="print">
            <a:grayscl/>
            <a:extLst>
              <a:ext uri="{28A0092B-C50C-407E-A947-70E740481C1C}">
                <a14:useLocalDpi xmlns:a14="http://schemas.microsoft.com/office/drawing/2010/main" val="0"/>
              </a:ext>
            </a:extLst>
          </a:blip>
          <a:stretch>
            <a:fillRect/>
          </a:stretch>
        </p:blipFill>
        <p:spPr>
          <a:xfrm>
            <a:off x="10353044" y="213834"/>
            <a:ext cx="1629817" cy="589312"/>
          </a:xfrm>
          <a:prstGeom prst="rect">
            <a:avLst/>
          </a:prstGeom>
        </p:spPr>
      </p:pic>
      <p:sp>
        <p:nvSpPr>
          <p:cNvPr id="11" name="Rectangle 10"/>
          <p:cNvSpPr/>
          <p:nvPr userDrawn="1"/>
        </p:nvSpPr>
        <p:spPr>
          <a:xfrm>
            <a:off x="257908" y="261938"/>
            <a:ext cx="119295" cy="572468"/>
          </a:xfrm>
          <a:prstGeom prst="rect">
            <a:avLst/>
          </a:prstGeom>
          <a:solidFill>
            <a:srgbClr val="33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Slide Number Placeholder 5"/>
          <p:cNvSpPr>
            <a:spLocks noGrp="1"/>
          </p:cNvSpPr>
          <p:nvPr>
            <p:ph type="sldNum" sz="quarter" idx="12"/>
          </p:nvPr>
        </p:nvSpPr>
        <p:spPr>
          <a:xfrm>
            <a:off x="11582400" y="6381750"/>
            <a:ext cx="499532" cy="365125"/>
          </a:xfrm>
          <a:prstGeom prst="rect">
            <a:avLst/>
          </a:prstGeom>
        </p:spPr>
        <p:txBody>
          <a:bodyPr/>
          <a:lstStyle/>
          <a:p>
            <a:fld id="{8F8C957E-D11D-442A-875E-0647976CE83B}"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86138371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6_Section Header">
    <p:spTree>
      <p:nvGrpSpPr>
        <p:cNvPr id="1" name=""/>
        <p:cNvGrpSpPr/>
        <p:nvPr/>
      </p:nvGrpSpPr>
      <p:grpSpPr>
        <a:xfrm>
          <a:off x="0" y="0"/>
          <a:ext cx="0" cy="0"/>
          <a:chOff x="0" y="0"/>
          <a:chExt cx="0" cy="0"/>
        </a:xfrm>
      </p:grpSpPr>
      <p:sp>
        <p:nvSpPr>
          <p:cNvPr id="14" name="Freeform 13"/>
          <p:cNvSpPr/>
          <p:nvPr userDrawn="1"/>
        </p:nvSpPr>
        <p:spPr>
          <a:xfrm flipV="1">
            <a:off x="-24493" y="-24492"/>
            <a:ext cx="6809014" cy="6915149"/>
          </a:xfrm>
          <a:custGeom>
            <a:avLst/>
            <a:gdLst>
              <a:gd name="connsiteX0" fmla="*/ 7576457 w 7576457"/>
              <a:gd name="connsiteY0" fmla="*/ 0 h 6915150"/>
              <a:gd name="connsiteX1" fmla="*/ 5388429 w 7576457"/>
              <a:gd name="connsiteY1" fmla="*/ 6898821 h 6915150"/>
              <a:gd name="connsiteX2" fmla="*/ 8164 w 7576457"/>
              <a:gd name="connsiteY2" fmla="*/ 6915150 h 6915150"/>
              <a:gd name="connsiteX3" fmla="*/ 0 w 7576457"/>
              <a:gd name="connsiteY3" fmla="*/ 16328 h 6915150"/>
              <a:gd name="connsiteX4" fmla="*/ 7576457 w 7576457"/>
              <a:gd name="connsiteY4" fmla="*/ 0 h 6915150"/>
              <a:gd name="connsiteX0" fmla="*/ 7576457 w 7576457"/>
              <a:gd name="connsiteY0" fmla="*/ 0 h 6931478"/>
              <a:gd name="connsiteX1" fmla="*/ 4947557 w 7576457"/>
              <a:gd name="connsiteY1" fmla="*/ 6931478 h 6931478"/>
              <a:gd name="connsiteX2" fmla="*/ 8164 w 7576457"/>
              <a:gd name="connsiteY2" fmla="*/ 6915150 h 6931478"/>
              <a:gd name="connsiteX3" fmla="*/ 0 w 7576457"/>
              <a:gd name="connsiteY3" fmla="*/ 16328 h 6931478"/>
              <a:gd name="connsiteX4" fmla="*/ 7576457 w 7576457"/>
              <a:gd name="connsiteY4" fmla="*/ 0 h 6931478"/>
              <a:gd name="connsiteX0" fmla="*/ 6809014 w 6809014"/>
              <a:gd name="connsiteY0" fmla="*/ 0 h 6923313"/>
              <a:gd name="connsiteX1" fmla="*/ 4947557 w 6809014"/>
              <a:gd name="connsiteY1" fmla="*/ 6923313 h 6923313"/>
              <a:gd name="connsiteX2" fmla="*/ 8164 w 6809014"/>
              <a:gd name="connsiteY2" fmla="*/ 6906985 h 6923313"/>
              <a:gd name="connsiteX3" fmla="*/ 0 w 6809014"/>
              <a:gd name="connsiteY3" fmla="*/ 8163 h 6923313"/>
              <a:gd name="connsiteX4" fmla="*/ 6809014 w 6809014"/>
              <a:gd name="connsiteY4" fmla="*/ 0 h 6923313"/>
              <a:gd name="connsiteX0" fmla="*/ 6809014 w 6809014"/>
              <a:gd name="connsiteY0" fmla="*/ 0 h 6915149"/>
              <a:gd name="connsiteX1" fmla="*/ 5086349 w 6809014"/>
              <a:gd name="connsiteY1" fmla="*/ 6915149 h 6915149"/>
              <a:gd name="connsiteX2" fmla="*/ 8164 w 6809014"/>
              <a:gd name="connsiteY2" fmla="*/ 6906985 h 6915149"/>
              <a:gd name="connsiteX3" fmla="*/ 0 w 6809014"/>
              <a:gd name="connsiteY3" fmla="*/ 8163 h 6915149"/>
              <a:gd name="connsiteX4" fmla="*/ 6809014 w 6809014"/>
              <a:gd name="connsiteY4" fmla="*/ 0 h 6915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09014" h="6915149">
                <a:moveTo>
                  <a:pt x="6809014" y="0"/>
                </a:moveTo>
                <a:lnTo>
                  <a:pt x="5086349" y="6915149"/>
                </a:lnTo>
                <a:lnTo>
                  <a:pt x="8164" y="6906985"/>
                </a:lnTo>
                <a:cubicBezTo>
                  <a:pt x="5443" y="4607378"/>
                  <a:pt x="2721" y="2307770"/>
                  <a:pt x="0" y="8163"/>
                </a:cubicBezTo>
                <a:lnTo>
                  <a:pt x="6809014" y="0"/>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Text Placeholder 30"/>
          <p:cNvSpPr>
            <a:spLocks noGrp="1"/>
          </p:cNvSpPr>
          <p:nvPr>
            <p:ph type="body" sz="quarter" idx="10" hasCustomPrompt="1"/>
          </p:nvPr>
        </p:nvSpPr>
        <p:spPr>
          <a:xfrm>
            <a:off x="377203" y="463520"/>
            <a:ext cx="4829175" cy="508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b="1" dirty="0" smtClean="0">
                <a:solidFill>
                  <a:schemeClr val="tx1">
                    <a:lumMod val="65000"/>
                    <a:lumOff val="35000"/>
                  </a:schemeClr>
                </a:solidFill>
              </a:rPr>
              <a:t>(Slide</a:t>
            </a:r>
            <a:r>
              <a:rPr lang="en-US" sz="2400" b="1" baseline="0" dirty="0" smtClean="0">
                <a:solidFill>
                  <a:schemeClr val="tx1">
                    <a:lumMod val="65000"/>
                    <a:lumOff val="35000"/>
                  </a:schemeClr>
                </a:solidFill>
              </a:rPr>
              <a:t> Title)</a:t>
            </a:r>
            <a:endParaRPr lang="en-US" sz="2400" b="1" dirty="0" smtClean="0">
              <a:solidFill>
                <a:schemeClr val="tx1">
                  <a:lumMod val="65000"/>
                  <a:lumOff val="35000"/>
                </a:schemeClr>
              </a:solidFill>
            </a:endParaRPr>
          </a:p>
        </p:txBody>
      </p:sp>
      <p:sp>
        <p:nvSpPr>
          <p:cNvPr id="9" name="Text Placeholder 32"/>
          <p:cNvSpPr>
            <a:spLocks noGrp="1"/>
          </p:cNvSpPr>
          <p:nvPr>
            <p:ph type="body" sz="quarter" idx="11" hasCustomPrompt="1"/>
          </p:nvPr>
        </p:nvSpPr>
        <p:spPr>
          <a:xfrm>
            <a:off x="377825" y="261938"/>
            <a:ext cx="4327525" cy="277812"/>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200" b="1" dirty="0" smtClean="0">
                <a:solidFill>
                  <a:schemeClr val="tx1">
                    <a:lumMod val="65000"/>
                    <a:lumOff val="35000"/>
                  </a:schemeClr>
                </a:solidFill>
              </a:rPr>
              <a:t>(Presentation</a:t>
            </a:r>
            <a:r>
              <a:rPr lang="en-US" sz="1200" b="1" baseline="0" dirty="0" smtClean="0">
                <a:solidFill>
                  <a:schemeClr val="tx1">
                    <a:lumMod val="65000"/>
                    <a:lumOff val="35000"/>
                  </a:schemeClr>
                </a:solidFill>
              </a:rPr>
              <a:t> Title)</a:t>
            </a:r>
            <a:endParaRPr lang="en-US" dirty="0"/>
          </a:p>
        </p:txBody>
      </p:sp>
      <p:pic>
        <p:nvPicPr>
          <p:cNvPr id="10" name="Picture 9"/>
          <p:cNvPicPr>
            <a:picLocks noChangeAspect="1"/>
          </p:cNvPicPr>
          <p:nvPr userDrawn="1"/>
        </p:nvPicPr>
        <p:blipFill>
          <a:blip r:embed="rId2" cstate="print">
            <a:grayscl/>
            <a:extLst>
              <a:ext uri="{28A0092B-C50C-407E-A947-70E740481C1C}">
                <a14:useLocalDpi xmlns:a14="http://schemas.microsoft.com/office/drawing/2010/main" val="0"/>
              </a:ext>
            </a:extLst>
          </a:blip>
          <a:stretch>
            <a:fillRect/>
          </a:stretch>
        </p:blipFill>
        <p:spPr>
          <a:xfrm>
            <a:off x="10353044" y="213834"/>
            <a:ext cx="1629817" cy="589312"/>
          </a:xfrm>
          <a:prstGeom prst="rect">
            <a:avLst/>
          </a:prstGeom>
        </p:spPr>
      </p:pic>
      <p:sp>
        <p:nvSpPr>
          <p:cNvPr id="11" name="Rectangle 10"/>
          <p:cNvSpPr/>
          <p:nvPr userDrawn="1"/>
        </p:nvSpPr>
        <p:spPr>
          <a:xfrm>
            <a:off x="257908" y="261938"/>
            <a:ext cx="119295" cy="572468"/>
          </a:xfrm>
          <a:prstGeom prst="rect">
            <a:avLst/>
          </a:prstGeom>
          <a:solidFill>
            <a:srgbClr val="33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Slide Number Placeholder 5"/>
          <p:cNvSpPr>
            <a:spLocks noGrp="1"/>
          </p:cNvSpPr>
          <p:nvPr>
            <p:ph type="sldNum" sz="quarter" idx="12"/>
          </p:nvPr>
        </p:nvSpPr>
        <p:spPr>
          <a:xfrm>
            <a:off x="11582400" y="6381750"/>
            <a:ext cx="499532" cy="365125"/>
          </a:xfrm>
          <a:prstGeom prst="rect">
            <a:avLst/>
          </a:prstGeom>
        </p:spPr>
        <p:txBody>
          <a:bodyPr/>
          <a:lstStyle/>
          <a:p>
            <a:fld id="{8F8C957E-D11D-442A-875E-0647976CE83B}"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02283505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7_Section Header">
    <p:spTree>
      <p:nvGrpSpPr>
        <p:cNvPr id="1" name=""/>
        <p:cNvGrpSpPr/>
        <p:nvPr/>
      </p:nvGrpSpPr>
      <p:grpSpPr>
        <a:xfrm>
          <a:off x="0" y="0"/>
          <a:ext cx="0" cy="0"/>
          <a:chOff x="0" y="0"/>
          <a:chExt cx="0" cy="0"/>
        </a:xfrm>
      </p:grpSpPr>
      <p:sp>
        <p:nvSpPr>
          <p:cNvPr id="13" name="Picture Placeholder 9"/>
          <p:cNvSpPr>
            <a:spLocks noGrp="1"/>
          </p:cNvSpPr>
          <p:nvPr>
            <p:ph type="pic" sz="quarter" idx="13"/>
          </p:nvPr>
        </p:nvSpPr>
        <p:spPr>
          <a:xfrm>
            <a:off x="0" y="0"/>
            <a:ext cx="6776386" cy="6858000"/>
          </a:xfrm>
          <a:custGeom>
            <a:avLst/>
            <a:gdLst>
              <a:gd name="connsiteX0" fmla="*/ 0 w 6776386"/>
              <a:gd name="connsiteY0" fmla="*/ 0 h 6858000"/>
              <a:gd name="connsiteX1" fmla="*/ 5067958 w 6776386"/>
              <a:gd name="connsiteY1" fmla="*/ 0 h 6858000"/>
              <a:gd name="connsiteX2" fmla="*/ 6776386 w 6776386"/>
              <a:gd name="connsiteY2" fmla="*/ 6858000 h 6858000"/>
              <a:gd name="connsiteX3" fmla="*/ 0 w 677638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776386" h="6858000">
                <a:moveTo>
                  <a:pt x="0" y="0"/>
                </a:moveTo>
                <a:lnTo>
                  <a:pt x="5067958" y="0"/>
                </a:lnTo>
                <a:lnTo>
                  <a:pt x="6776386" y="6858000"/>
                </a:lnTo>
                <a:lnTo>
                  <a:pt x="0" y="6858000"/>
                </a:lnTo>
                <a:close/>
              </a:path>
            </a:pathLst>
          </a:custGeom>
        </p:spPr>
        <p:txBody>
          <a:bodyPr wrap="square">
            <a:noAutofit/>
          </a:bodyPr>
          <a:lstStyle/>
          <a:p>
            <a:r>
              <a:rPr lang="en-US" dirty="0" smtClean="0"/>
              <a:t>Click icon to add picture</a:t>
            </a:r>
            <a:endParaRPr lang="en-US" dirty="0"/>
          </a:p>
        </p:txBody>
      </p:sp>
      <p:sp>
        <p:nvSpPr>
          <p:cNvPr id="8" name="Text Placeholder 30"/>
          <p:cNvSpPr>
            <a:spLocks noGrp="1"/>
          </p:cNvSpPr>
          <p:nvPr>
            <p:ph type="body" sz="quarter" idx="10" hasCustomPrompt="1"/>
          </p:nvPr>
        </p:nvSpPr>
        <p:spPr>
          <a:xfrm>
            <a:off x="377203" y="463520"/>
            <a:ext cx="4829175" cy="508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b="1" dirty="0" smtClean="0">
                <a:solidFill>
                  <a:schemeClr val="tx1">
                    <a:lumMod val="65000"/>
                    <a:lumOff val="35000"/>
                  </a:schemeClr>
                </a:solidFill>
              </a:rPr>
              <a:t>(Slide</a:t>
            </a:r>
            <a:r>
              <a:rPr lang="en-US" sz="2400" b="1" baseline="0" dirty="0" smtClean="0">
                <a:solidFill>
                  <a:schemeClr val="tx1">
                    <a:lumMod val="65000"/>
                    <a:lumOff val="35000"/>
                  </a:schemeClr>
                </a:solidFill>
              </a:rPr>
              <a:t> Title)</a:t>
            </a:r>
            <a:endParaRPr lang="en-US" sz="2400" b="1" dirty="0" smtClean="0">
              <a:solidFill>
                <a:schemeClr val="tx1">
                  <a:lumMod val="65000"/>
                  <a:lumOff val="35000"/>
                </a:schemeClr>
              </a:solidFill>
            </a:endParaRPr>
          </a:p>
        </p:txBody>
      </p:sp>
      <p:sp>
        <p:nvSpPr>
          <p:cNvPr id="9" name="Text Placeholder 32"/>
          <p:cNvSpPr>
            <a:spLocks noGrp="1"/>
          </p:cNvSpPr>
          <p:nvPr>
            <p:ph type="body" sz="quarter" idx="11" hasCustomPrompt="1"/>
          </p:nvPr>
        </p:nvSpPr>
        <p:spPr>
          <a:xfrm>
            <a:off x="377825" y="261938"/>
            <a:ext cx="4327525" cy="277812"/>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200" b="1" dirty="0" smtClean="0">
                <a:solidFill>
                  <a:schemeClr val="tx1">
                    <a:lumMod val="65000"/>
                    <a:lumOff val="35000"/>
                  </a:schemeClr>
                </a:solidFill>
              </a:rPr>
              <a:t>(Presentation</a:t>
            </a:r>
            <a:r>
              <a:rPr lang="en-US" sz="1200" b="1" baseline="0" dirty="0" smtClean="0">
                <a:solidFill>
                  <a:schemeClr val="tx1">
                    <a:lumMod val="65000"/>
                    <a:lumOff val="35000"/>
                  </a:schemeClr>
                </a:solidFill>
              </a:rPr>
              <a:t> Title)</a:t>
            </a:r>
            <a:endParaRPr lang="en-US" dirty="0"/>
          </a:p>
        </p:txBody>
      </p:sp>
      <p:pic>
        <p:nvPicPr>
          <p:cNvPr id="10" name="Picture 9"/>
          <p:cNvPicPr>
            <a:picLocks noChangeAspect="1"/>
          </p:cNvPicPr>
          <p:nvPr userDrawn="1"/>
        </p:nvPicPr>
        <p:blipFill>
          <a:blip r:embed="rId2" cstate="print">
            <a:grayscl/>
            <a:extLst>
              <a:ext uri="{28A0092B-C50C-407E-A947-70E740481C1C}">
                <a14:useLocalDpi xmlns:a14="http://schemas.microsoft.com/office/drawing/2010/main" val="0"/>
              </a:ext>
            </a:extLst>
          </a:blip>
          <a:stretch>
            <a:fillRect/>
          </a:stretch>
        </p:blipFill>
        <p:spPr>
          <a:xfrm>
            <a:off x="10353044" y="213834"/>
            <a:ext cx="1629817" cy="589312"/>
          </a:xfrm>
          <a:prstGeom prst="rect">
            <a:avLst/>
          </a:prstGeom>
        </p:spPr>
      </p:pic>
      <p:sp>
        <p:nvSpPr>
          <p:cNvPr id="11" name="Rectangle 10"/>
          <p:cNvSpPr/>
          <p:nvPr userDrawn="1"/>
        </p:nvSpPr>
        <p:spPr>
          <a:xfrm>
            <a:off x="257908" y="261938"/>
            <a:ext cx="119295" cy="572468"/>
          </a:xfrm>
          <a:prstGeom prst="rect">
            <a:avLst/>
          </a:prstGeom>
          <a:solidFill>
            <a:srgbClr val="33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Slide Number Placeholder 5"/>
          <p:cNvSpPr>
            <a:spLocks noGrp="1"/>
          </p:cNvSpPr>
          <p:nvPr>
            <p:ph type="sldNum" sz="quarter" idx="12"/>
          </p:nvPr>
        </p:nvSpPr>
        <p:spPr>
          <a:xfrm>
            <a:off x="11582400" y="6381750"/>
            <a:ext cx="499532" cy="365125"/>
          </a:xfrm>
          <a:prstGeom prst="rect">
            <a:avLst/>
          </a:prstGeom>
        </p:spPr>
        <p:txBody>
          <a:bodyPr/>
          <a:lstStyle/>
          <a:p>
            <a:fld id="{8F8C957E-D11D-442A-875E-0647976CE83B}"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191540463"/>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8_Section Header">
    <p:spTree>
      <p:nvGrpSpPr>
        <p:cNvPr id="1" name=""/>
        <p:cNvGrpSpPr/>
        <p:nvPr/>
      </p:nvGrpSpPr>
      <p:grpSpPr>
        <a:xfrm>
          <a:off x="0" y="0"/>
          <a:ext cx="0" cy="0"/>
          <a:chOff x="0" y="0"/>
          <a:chExt cx="0" cy="0"/>
        </a:xfrm>
      </p:grpSpPr>
      <p:sp>
        <p:nvSpPr>
          <p:cNvPr id="13" name="Freeform 12"/>
          <p:cNvSpPr/>
          <p:nvPr userDrawn="1"/>
        </p:nvSpPr>
        <p:spPr>
          <a:xfrm>
            <a:off x="5053692" y="-32657"/>
            <a:ext cx="7176407" cy="6915150"/>
          </a:xfrm>
          <a:custGeom>
            <a:avLst/>
            <a:gdLst>
              <a:gd name="connsiteX0" fmla="*/ 2188029 w 9829800"/>
              <a:gd name="connsiteY0" fmla="*/ 8164 h 6915150"/>
              <a:gd name="connsiteX1" fmla="*/ 0 w 9829800"/>
              <a:gd name="connsiteY1" fmla="*/ 6915150 h 6915150"/>
              <a:gd name="connsiteX2" fmla="*/ 9829800 w 9829800"/>
              <a:gd name="connsiteY2" fmla="*/ 6906986 h 6915150"/>
              <a:gd name="connsiteX3" fmla="*/ 9813471 w 9829800"/>
              <a:gd name="connsiteY3" fmla="*/ 0 h 6915150"/>
              <a:gd name="connsiteX4" fmla="*/ 2188029 w 9829800"/>
              <a:gd name="connsiteY4" fmla="*/ 8164 h 6915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29800" h="6915150">
                <a:moveTo>
                  <a:pt x="2188029" y="8164"/>
                </a:moveTo>
                <a:lnTo>
                  <a:pt x="0" y="6915150"/>
                </a:lnTo>
                <a:lnTo>
                  <a:pt x="9829800" y="6906986"/>
                </a:lnTo>
                <a:lnTo>
                  <a:pt x="9813471" y="0"/>
                </a:lnTo>
                <a:lnTo>
                  <a:pt x="2188029" y="8164"/>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Text Placeholder 30"/>
          <p:cNvSpPr>
            <a:spLocks noGrp="1"/>
          </p:cNvSpPr>
          <p:nvPr>
            <p:ph type="body" sz="quarter" idx="10" hasCustomPrompt="1"/>
          </p:nvPr>
        </p:nvSpPr>
        <p:spPr>
          <a:xfrm>
            <a:off x="377203" y="463520"/>
            <a:ext cx="4829175" cy="508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b="1" dirty="0" smtClean="0">
                <a:solidFill>
                  <a:schemeClr val="tx1">
                    <a:lumMod val="65000"/>
                    <a:lumOff val="35000"/>
                  </a:schemeClr>
                </a:solidFill>
              </a:rPr>
              <a:t>(Slide</a:t>
            </a:r>
            <a:r>
              <a:rPr lang="en-US" sz="2400" b="1" baseline="0" dirty="0" smtClean="0">
                <a:solidFill>
                  <a:schemeClr val="tx1">
                    <a:lumMod val="65000"/>
                    <a:lumOff val="35000"/>
                  </a:schemeClr>
                </a:solidFill>
              </a:rPr>
              <a:t> Title)</a:t>
            </a:r>
            <a:endParaRPr lang="en-US" sz="2400" b="1" dirty="0" smtClean="0">
              <a:solidFill>
                <a:schemeClr val="tx1">
                  <a:lumMod val="65000"/>
                  <a:lumOff val="35000"/>
                </a:schemeClr>
              </a:solidFill>
            </a:endParaRPr>
          </a:p>
        </p:txBody>
      </p:sp>
      <p:sp>
        <p:nvSpPr>
          <p:cNvPr id="9" name="Text Placeholder 32"/>
          <p:cNvSpPr>
            <a:spLocks noGrp="1"/>
          </p:cNvSpPr>
          <p:nvPr>
            <p:ph type="body" sz="quarter" idx="11" hasCustomPrompt="1"/>
          </p:nvPr>
        </p:nvSpPr>
        <p:spPr>
          <a:xfrm>
            <a:off x="377825" y="261938"/>
            <a:ext cx="4327525" cy="277812"/>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200" b="1" dirty="0" smtClean="0">
                <a:solidFill>
                  <a:schemeClr val="tx1">
                    <a:lumMod val="65000"/>
                    <a:lumOff val="35000"/>
                  </a:schemeClr>
                </a:solidFill>
              </a:rPr>
              <a:t>(Presentation</a:t>
            </a:r>
            <a:r>
              <a:rPr lang="en-US" sz="1200" b="1" baseline="0" dirty="0" smtClean="0">
                <a:solidFill>
                  <a:schemeClr val="tx1">
                    <a:lumMod val="65000"/>
                    <a:lumOff val="35000"/>
                  </a:schemeClr>
                </a:solidFill>
              </a:rPr>
              <a:t> Title)</a:t>
            </a:r>
            <a:endParaRPr lang="en-US" dirty="0"/>
          </a:p>
        </p:txBody>
      </p:sp>
      <p:pic>
        <p:nvPicPr>
          <p:cNvPr id="10" name="Picture 9"/>
          <p:cNvPicPr>
            <a:picLocks noChangeAspect="1"/>
          </p:cNvPicPr>
          <p:nvPr userDrawn="1"/>
        </p:nvPicPr>
        <p:blipFill>
          <a:blip r:embed="rId2" cstate="print">
            <a:grayscl/>
            <a:extLst>
              <a:ext uri="{28A0092B-C50C-407E-A947-70E740481C1C}">
                <a14:useLocalDpi xmlns:a14="http://schemas.microsoft.com/office/drawing/2010/main" val="0"/>
              </a:ext>
            </a:extLst>
          </a:blip>
          <a:stretch>
            <a:fillRect/>
          </a:stretch>
        </p:blipFill>
        <p:spPr>
          <a:xfrm>
            <a:off x="10353044" y="213834"/>
            <a:ext cx="1629817" cy="589312"/>
          </a:xfrm>
          <a:prstGeom prst="rect">
            <a:avLst/>
          </a:prstGeom>
        </p:spPr>
      </p:pic>
      <p:sp>
        <p:nvSpPr>
          <p:cNvPr id="11" name="Rectangle 10"/>
          <p:cNvSpPr/>
          <p:nvPr userDrawn="1"/>
        </p:nvSpPr>
        <p:spPr>
          <a:xfrm>
            <a:off x="257908" y="261938"/>
            <a:ext cx="119295" cy="572468"/>
          </a:xfrm>
          <a:prstGeom prst="rect">
            <a:avLst/>
          </a:prstGeom>
          <a:solidFill>
            <a:srgbClr val="33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Slide Number Placeholder 5"/>
          <p:cNvSpPr>
            <a:spLocks noGrp="1"/>
          </p:cNvSpPr>
          <p:nvPr>
            <p:ph type="sldNum" sz="quarter" idx="12"/>
          </p:nvPr>
        </p:nvSpPr>
        <p:spPr>
          <a:xfrm>
            <a:off x="11582400" y="6381750"/>
            <a:ext cx="499532" cy="365125"/>
          </a:xfrm>
          <a:prstGeom prst="rect">
            <a:avLst/>
          </a:prstGeom>
        </p:spPr>
        <p:txBody>
          <a:bodyPr/>
          <a:lstStyle>
            <a:lvl1pPr>
              <a:defRPr>
                <a:solidFill>
                  <a:schemeClr val="bg1">
                    <a:lumMod val="95000"/>
                  </a:schemeClr>
                </a:solidFill>
              </a:defRPr>
            </a:lvl1pPr>
          </a:lstStyle>
          <a:p>
            <a:fld id="{8F8C957E-D11D-442A-875E-0647976CE83B}" type="slidenum">
              <a:rPr lang="en-US" smtClean="0">
                <a:solidFill>
                  <a:prstClr val="white">
                    <a:lumMod val="95000"/>
                  </a:prstClr>
                </a:solidFill>
              </a:rPr>
              <a:pPr/>
              <a:t>‹#›</a:t>
            </a:fld>
            <a:endParaRPr lang="en-US" dirty="0">
              <a:solidFill>
                <a:prstClr val="white">
                  <a:lumMod val="95000"/>
                </a:prstClr>
              </a:solidFill>
            </a:endParaRPr>
          </a:p>
        </p:txBody>
      </p:sp>
    </p:spTree>
    <p:extLst>
      <p:ext uri="{BB962C8B-B14F-4D97-AF65-F5344CB8AC3E}">
        <p14:creationId xmlns:p14="http://schemas.microsoft.com/office/powerpoint/2010/main" val="428176686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9_Section Header">
    <p:spTree>
      <p:nvGrpSpPr>
        <p:cNvPr id="1" name=""/>
        <p:cNvGrpSpPr/>
        <p:nvPr/>
      </p:nvGrpSpPr>
      <p:grpSpPr>
        <a:xfrm>
          <a:off x="0" y="0"/>
          <a:ext cx="0" cy="0"/>
          <a:chOff x="0" y="0"/>
          <a:chExt cx="0" cy="0"/>
        </a:xfrm>
      </p:grpSpPr>
      <p:sp>
        <p:nvSpPr>
          <p:cNvPr id="14" name="Picture Placeholder 9"/>
          <p:cNvSpPr>
            <a:spLocks noGrp="1"/>
          </p:cNvSpPr>
          <p:nvPr>
            <p:ph type="pic" sz="quarter" idx="13"/>
          </p:nvPr>
        </p:nvSpPr>
        <p:spPr>
          <a:xfrm>
            <a:off x="5053850" y="0"/>
            <a:ext cx="7176249" cy="6881813"/>
          </a:xfrm>
          <a:custGeom>
            <a:avLst/>
            <a:gdLst>
              <a:gd name="connsiteX0" fmla="*/ 1591584 w 7176249"/>
              <a:gd name="connsiteY0" fmla="*/ 0 h 6881813"/>
              <a:gd name="connsiteX1" fmla="*/ 7164384 w 7176249"/>
              <a:gd name="connsiteY1" fmla="*/ 0 h 6881813"/>
              <a:gd name="connsiteX2" fmla="*/ 7176249 w 7176249"/>
              <a:gd name="connsiteY2" fmla="*/ 6874329 h 6881813"/>
              <a:gd name="connsiteX3" fmla="*/ 597574 w 7176249"/>
              <a:gd name="connsiteY3" fmla="*/ 6881813 h 6881813"/>
              <a:gd name="connsiteX4" fmla="*/ 0 w 7176249"/>
              <a:gd name="connsiteY4" fmla="*/ 6881813 h 68818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76249" h="6881813">
                <a:moveTo>
                  <a:pt x="1591584" y="0"/>
                </a:moveTo>
                <a:lnTo>
                  <a:pt x="7164384" y="0"/>
                </a:lnTo>
                <a:lnTo>
                  <a:pt x="7176249" y="6874329"/>
                </a:lnTo>
                <a:lnTo>
                  <a:pt x="597574" y="6881813"/>
                </a:lnTo>
                <a:lnTo>
                  <a:pt x="0" y="6881813"/>
                </a:lnTo>
                <a:close/>
              </a:path>
            </a:pathLst>
          </a:custGeom>
        </p:spPr>
        <p:txBody>
          <a:bodyPr wrap="square">
            <a:noAutofit/>
          </a:bodyPr>
          <a:lstStyle/>
          <a:p>
            <a:r>
              <a:rPr lang="en-US" dirty="0" smtClean="0"/>
              <a:t>Click icon to add picture</a:t>
            </a:r>
            <a:endParaRPr lang="en-US" dirty="0"/>
          </a:p>
        </p:txBody>
      </p:sp>
      <p:sp>
        <p:nvSpPr>
          <p:cNvPr id="8" name="Text Placeholder 30"/>
          <p:cNvSpPr>
            <a:spLocks noGrp="1"/>
          </p:cNvSpPr>
          <p:nvPr>
            <p:ph type="body" sz="quarter" idx="10" hasCustomPrompt="1"/>
          </p:nvPr>
        </p:nvSpPr>
        <p:spPr>
          <a:xfrm>
            <a:off x="377203" y="463520"/>
            <a:ext cx="4829175" cy="508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b="1" dirty="0" smtClean="0">
                <a:solidFill>
                  <a:schemeClr val="tx1">
                    <a:lumMod val="65000"/>
                    <a:lumOff val="35000"/>
                  </a:schemeClr>
                </a:solidFill>
              </a:rPr>
              <a:t>(Slide</a:t>
            </a:r>
            <a:r>
              <a:rPr lang="en-US" sz="2400" b="1" baseline="0" dirty="0" smtClean="0">
                <a:solidFill>
                  <a:schemeClr val="tx1">
                    <a:lumMod val="65000"/>
                    <a:lumOff val="35000"/>
                  </a:schemeClr>
                </a:solidFill>
              </a:rPr>
              <a:t> Title)</a:t>
            </a:r>
            <a:endParaRPr lang="en-US" sz="2400" b="1" dirty="0" smtClean="0">
              <a:solidFill>
                <a:schemeClr val="tx1">
                  <a:lumMod val="65000"/>
                  <a:lumOff val="35000"/>
                </a:schemeClr>
              </a:solidFill>
            </a:endParaRPr>
          </a:p>
        </p:txBody>
      </p:sp>
      <p:sp>
        <p:nvSpPr>
          <p:cNvPr id="9" name="Text Placeholder 32"/>
          <p:cNvSpPr>
            <a:spLocks noGrp="1"/>
          </p:cNvSpPr>
          <p:nvPr>
            <p:ph type="body" sz="quarter" idx="11" hasCustomPrompt="1"/>
          </p:nvPr>
        </p:nvSpPr>
        <p:spPr>
          <a:xfrm>
            <a:off x="377825" y="261938"/>
            <a:ext cx="4327525" cy="277812"/>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200" b="1" dirty="0" smtClean="0">
                <a:solidFill>
                  <a:schemeClr val="tx1">
                    <a:lumMod val="65000"/>
                    <a:lumOff val="35000"/>
                  </a:schemeClr>
                </a:solidFill>
              </a:rPr>
              <a:t>(Presentation</a:t>
            </a:r>
            <a:r>
              <a:rPr lang="en-US" sz="1200" b="1" baseline="0" dirty="0" smtClean="0">
                <a:solidFill>
                  <a:schemeClr val="tx1">
                    <a:lumMod val="65000"/>
                    <a:lumOff val="35000"/>
                  </a:schemeClr>
                </a:solidFill>
              </a:rPr>
              <a:t> Title)</a:t>
            </a:r>
            <a:endParaRPr lang="en-US" dirty="0"/>
          </a:p>
        </p:txBody>
      </p:sp>
      <p:pic>
        <p:nvPicPr>
          <p:cNvPr id="10" name="Picture 9"/>
          <p:cNvPicPr>
            <a:picLocks noChangeAspect="1"/>
          </p:cNvPicPr>
          <p:nvPr userDrawn="1"/>
        </p:nvPicPr>
        <p:blipFill>
          <a:blip r:embed="rId2" cstate="print">
            <a:grayscl/>
            <a:extLst>
              <a:ext uri="{28A0092B-C50C-407E-A947-70E740481C1C}">
                <a14:useLocalDpi xmlns:a14="http://schemas.microsoft.com/office/drawing/2010/main" val="0"/>
              </a:ext>
            </a:extLst>
          </a:blip>
          <a:stretch>
            <a:fillRect/>
          </a:stretch>
        </p:blipFill>
        <p:spPr>
          <a:xfrm>
            <a:off x="10353044" y="213834"/>
            <a:ext cx="1629817" cy="589312"/>
          </a:xfrm>
          <a:prstGeom prst="rect">
            <a:avLst/>
          </a:prstGeom>
        </p:spPr>
      </p:pic>
      <p:sp>
        <p:nvSpPr>
          <p:cNvPr id="11" name="Rectangle 10"/>
          <p:cNvSpPr/>
          <p:nvPr userDrawn="1"/>
        </p:nvSpPr>
        <p:spPr>
          <a:xfrm>
            <a:off x="257908" y="261938"/>
            <a:ext cx="119295" cy="572468"/>
          </a:xfrm>
          <a:prstGeom prst="rect">
            <a:avLst/>
          </a:prstGeom>
          <a:solidFill>
            <a:srgbClr val="33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Slide Number Placeholder 5"/>
          <p:cNvSpPr>
            <a:spLocks noGrp="1"/>
          </p:cNvSpPr>
          <p:nvPr>
            <p:ph type="sldNum" sz="quarter" idx="12"/>
          </p:nvPr>
        </p:nvSpPr>
        <p:spPr>
          <a:xfrm>
            <a:off x="11582400" y="6381750"/>
            <a:ext cx="499532" cy="365125"/>
          </a:xfrm>
          <a:prstGeom prst="rect">
            <a:avLst/>
          </a:prstGeom>
        </p:spPr>
        <p:txBody>
          <a:bodyPr/>
          <a:lstStyle/>
          <a:p>
            <a:fld id="{8F8C957E-D11D-442A-875E-0647976CE83B}"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543220838"/>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0_Section Header">
    <p:spTree>
      <p:nvGrpSpPr>
        <p:cNvPr id="1" name=""/>
        <p:cNvGrpSpPr/>
        <p:nvPr/>
      </p:nvGrpSpPr>
      <p:grpSpPr>
        <a:xfrm>
          <a:off x="0" y="0"/>
          <a:ext cx="0" cy="0"/>
          <a:chOff x="0" y="0"/>
          <a:chExt cx="0" cy="0"/>
        </a:xfrm>
      </p:grpSpPr>
      <p:sp>
        <p:nvSpPr>
          <p:cNvPr id="14" name="Freeform 13"/>
          <p:cNvSpPr/>
          <p:nvPr userDrawn="1"/>
        </p:nvSpPr>
        <p:spPr>
          <a:xfrm flipV="1">
            <a:off x="5053692" y="-32657"/>
            <a:ext cx="7176407" cy="6915150"/>
          </a:xfrm>
          <a:custGeom>
            <a:avLst/>
            <a:gdLst>
              <a:gd name="connsiteX0" fmla="*/ 2188029 w 9829800"/>
              <a:gd name="connsiteY0" fmla="*/ 8164 h 6915150"/>
              <a:gd name="connsiteX1" fmla="*/ 0 w 9829800"/>
              <a:gd name="connsiteY1" fmla="*/ 6915150 h 6915150"/>
              <a:gd name="connsiteX2" fmla="*/ 9829800 w 9829800"/>
              <a:gd name="connsiteY2" fmla="*/ 6906986 h 6915150"/>
              <a:gd name="connsiteX3" fmla="*/ 9813471 w 9829800"/>
              <a:gd name="connsiteY3" fmla="*/ 0 h 6915150"/>
              <a:gd name="connsiteX4" fmla="*/ 2188029 w 9829800"/>
              <a:gd name="connsiteY4" fmla="*/ 8164 h 6915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29800" h="6915150">
                <a:moveTo>
                  <a:pt x="2188029" y="8164"/>
                </a:moveTo>
                <a:lnTo>
                  <a:pt x="0" y="6915150"/>
                </a:lnTo>
                <a:lnTo>
                  <a:pt x="9829800" y="6906986"/>
                </a:lnTo>
                <a:lnTo>
                  <a:pt x="9813471" y="0"/>
                </a:lnTo>
                <a:lnTo>
                  <a:pt x="2188029" y="8164"/>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Text Placeholder 30"/>
          <p:cNvSpPr>
            <a:spLocks noGrp="1"/>
          </p:cNvSpPr>
          <p:nvPr>
            <p:ph type="body" sz="quarter" idx="10" hasCustomPrompt="1"/>
          </p:nvPr>
        </p:nvSpPr>
        <p:spPr>
          <a:xfrm>
            <a:off x="377203" y="463520"/>
            <a:ext cx="4829175" cy="508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b="1" dirty="0" smtClean="0">
                <a:solidFill>
                  <a:schemeClr val="tx1">
                    <a:lumMod val="65000"/>
                    <a:lumOff val="35000"/>
                  </a:schemeClr>
                </a:solidFill>
              </a:rPr>
              <a:t>(Slide</a:t>
            </a:r>
            <a:r>
              <a:rPr lang="en-US" sz="2400" b="1" baseline="0" dirty="0" smtClean="0">
                <a:solidFill>
                  <a:schemeClr val="tx1">
                    <a:lumMod val="65000"/>
                    <a:lumOff val="35000"/>
                  </a:schemeClr>
                </a:solidFill>
              </a:rPr>
              <a:t> Title)</a:t>
            </a:r>
            <a:endParaRPr lang="en-US" sz="2400" b="1" dirty="0" smtClean="0">
              <a:solidFill>
                <a:schemeClr val="tx1">
                  <a:lumMod val="65000"/>
                  <a:lumOff val="35000"/>
                </a:schemeClr>
              </a:solidFill>
            </a:endParaRPr>
          </a:p>
        </p:txBody>
      </p:sp>
      <p:sp>
        <p:nvSpPr>
          <p:cNvPr id="9" name="Text Placeholder 32"/>
          <p:cNvSpPr>
            <a:spLocks noGrp="1"/>
          </p:cNvSpPr>
          <p:nvPr>
            <p:ph type="body" sz="quarter" idx="11" hasCustomPrompt="1"/>
          </p:nvPr>
        </p:nvSpPr>
        <p:spPr>
          <a:xfrm>
            <a:off x="377825" y="261938"/>
            <a:ext cx="4327525" cy="277812"/>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200" b="1" dirty="0" smtClean="0">
                <a:solidFill>
                  <a:schemeClr val="tx1">
                    <a:lumMod val="65000"/>
                    <a:lumOff val="35000"/>
                  </a:schemeClr>
                </a:solidFill>
              </a:rPr>
              <a:t>(Presentation</a:t>
            </a:r>
            <a:r>
              <a:rPr lang="en-US" sz="1200" b="1" baseline="0" dirty="0" smtClean="0">
                <a:solidFill>
                  <a:schemeClr val="tx1">
                    <a:lumMod val="65000"/>
                    <a:lumOff val="35000"/>
                  </a:schemeClr>
                </a:solidFill>
              </a:rPr>
              <a:t> Title)</a:t>
            </a:r>
            <a:endParaRPr lang="en-US" dirty="0"/>
          </a:p>
        </p:txBody>
      </p:sp>
      <p:pic>
        <p:nvPicPr>
          <p:cNvPr id="10" name="Picture 9"/>
          <p:cNvPicPr>
            <a:picLocks noChangeAspect="1"/>
          </p:cNvPicPr>
          <p:nvPr userDrawn="1"/>
        </p:nvPicPr>
        <p:blipFill>
          <a:blip r:embed="rId2" cstate="print">
            <a:grayscl/>
            <a:extLst>
              <a:ext uri="{28A0092B-C50C-407E-A947-70E740481C1C}">
                <a14:useLocalDpi xmlns:a14="http://schemas.microsoft.com/office/drawing/2010/main" val="0"/>
              </a:ext>
            </a:extLst>
          </a:blip>
          <a:stretch>
            <a:fillRect/>
          </a:stretch>
        </p:blipFill>
        <p:spPr>
          <a:xfrm>
            <a:off x="10353044" y="213834"/>
            <a:ext cx="1629817" cy="589312"/>
          </a:xfrm>
          <a:prstGeom prst="rect">
            <a:avLst/>
          </a:prstGeom>
        </p:spPr>
      </p:pic>
      <p:sp>
        <p:nvSpPr>
          <p:cNvPr id="11" name="Rectangle 10"/>
          <p:cNvSpPr/>
          <p:nvPr userDrawn="1"/>
        </p:nvSpPr>
        <p:spPr>
          <a:xfrm>
            <a:off x="257908" y="261938"/>
            <a:ext cx="119295" cy="572468"/>
          </a:xfrm>
          <a:prstGeom prst="rect">
            <a:avLst/>
          </a:prstGeom>
          <a:solidFill>
            <a:srgbClr val="33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Slide Number Placeholder 5"/>
          <p:cNvSpPr>
            <a:spLocks noGrp="1"/>
          </p:cNvSpPr>
          <p:nvPr>
            <p:ph type="sldNum" sz="quarter" idx="12"/>
          </p:nvPr>
        </p:nvSpPr>
        <p:spPr>
          <a:xfrm>
            <a:off x="11582400" y="6381750"/>
            <a:ext cx="499532" cy="365125"/>
          </a:xfrm>
          <a:prstGeom prst="rect">
            <a:avLst/>
          </a:prstGeom>
        </p:spPr>
        <p:txBody>
          <a:bodyPr/>
          <a:lstStyle>
            <a:lvl1pPr>
              <a:defRPr>
                <a:solidFill>
                  <a:schemeClr val="bg1">
                    <a:lumMod val="95000"/>
                  </a:schemeClr>
                </a:solidFill>
              </a:defRPr>
            </a:lvl1pPr>
          </a:lstStyle>
          <a:p>
            <a:fld id="{8F8C957E-D11D-442A-875E-0647976CE83B}" type="slidenum">
              <a:rPr lang="en-US" smtClean="0">
                <a:solidFill>
                  <a:prstClr val="white">
                    <a:lumMod val="95000"/>
                  </a:prstClr>
                </a:solidFill>
              </a:rPr>
              <a:pPr/>
              <a:t>‹#›</a:t>
            </a:fld>
            <a:endParaRPr lang="en-US" dirty="0">
              <a:solidFill>
                <a:prstClr val="white">
                  <a:lumMod val="95000"/>
                </a:prstClr>
              </a:solidFill>
            </a:endParaRPr>
          </a:p>
        </p:txBody>
      </p:sp>
    </p:spTree>
    <p:extLst>
      <p:ext uri="{BB962C8B-B14F-4D97-AF65-F5344CB8AC3E}">
        <p14:creationId xmlns:p14="http://schemas.microsoft.com/office/powerpoint/2010/main" val="220009517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1_Section Header">
    <p:spTree>
      <p:nvGrpSpPr>
        <p:cNvPr id="1" name=""/>
        <p:cNvGrpSpPr/>
        <p:nvPr/>
      </p:nvGrpSpPr>
      <p:grpSpPr>
        <a:xfrm>
          <a:off x="0" y="0"/>
          <a:ext cx="0" cy="0"/>
          <a:chOff x="0" y="0"/>
          <a:chExt cx="0" cy="0"/>
        </a:xfrm>
      </p:grpSpPr>
      <p:sp>
        <p:nvSpPr>
          <p:cNvPr id="13" name="Picture Placeholder 9"/>
          <p:cNvSpPr>
            <a:spLocks noGrp="1"/>
          </p:cNvSpPr>
          <p:nvPr>
            <p:ph type="pic" sz="quarter" idx="13"/>
          </p:nvPr>
        </p:nvSpPr>
        <p:spPr>
          <a:xfrm>
            <a:off x="5053692" y="-32656"/>
            <a:ext cx="7138308" cy="6890657"/>
          </a:xfrm>
          <a:custGeom>
            <a:avLst/>
            <a:gdLst>
              <a:gd name="connsiteX0" fmla="*/ 0 w 7138308"/>
              <a:gd name="connsiteY0" fmla="*/ 0 h 6890657"/>
              <a:gd name="connsiteX1" fmla="*/ 7138308 w 7138308"/>
              <a:gd name="connsiteY1" fmla="*/ 8121 h 6890657"/>
              <a:gd name="connsiteX2" fmla="*/ 7138308 w 7138308"/>
              <a:gd name="connsiteY2" fmla="*/ 6890657 h 6890657"/>
              <a:gd name="connsiteX3" fmla="*/ 1593630 w 7138308"/>
              <a:gd name="connsiteY3" fmla="*/ 6890657 h 6890657"/>
            </a:gdLst>
            <a:ahLst/>
            <a:cxnLst>
              <a:cxn ang="0">
                <a:pos x="connsiteX0" y="connsiteY0"/>
              </a:cxn>
              <a:cxn ang="0">
                <a:pos x="connsiteX1" y="connsiteY1"/>
              </a:cxn>
              <a:cxn ang="0">
                <a:pos x="connsiteX2" y="connsiteY2"/>
              </a:cxn>
              <a:cxn ang="0">
                <a:pos x="connsiteX3" y="connsiteY3"/>
              </a:cxn>
            </a:cxnLst>
            <a:rect l="l" t="t" r="r" b="b"/>
            <a:pathLst>
              <a:path w="7138308" h="6890657">
                <a:moveTo>
                  <a:pt x="0" y="0"/>
                </a:moveTo>
                <a:lnTo>
                  <a:pt x="7138308" y="8121"/>
                </a:lnTo>
                <a:lnTo>
                  <a:pt x="7138308" y="6890657"/>
                </a:lnTo>
                <a:lnTo>
                  <a:pt x="1593630" y="6890657"/>
                </a:lnTo>
                <a:close/>
              </a:path>
            </a:pathLst>
          </a:custGeom>
        </p:spPr>
        <p:txBody>
          <a:bodyPr wrap="square">
            <a:noAutofit/>
          </a:bodyPr>
          <a:lstStyle/>
          <a:p>
            <a:r>
              <a:rPr lang="en-US" dirty="0" smtClean="0"/>
              <a:t>Click icon to add picture</a:t>
            </a:r>
            <a:endParaRPr lang="en-US" dirty="0"/>
          </a:p>
        </p:txBody>
      </p:sp>
      <p:sp>
        <p:nvSpPr>
          <p:cNvPr id="8" name="Text Placeholder 30"/>
          <p:cNvSpPr>
            <a:spLocks noGrp="1"/>
          </p:cNvSpPr>
          <p:nvPr>
            <p:ph type="body" sz="quarter" idx="10" hasCustomPrompt="1"/>
          </p:nvPr>
        </p:nvSpPr>
        <p:spPr>
          <a:xfrm>
            <a:off x="377203" y="463520"/>
            <a:ext cx="4829175" cy="508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b="1" dirty="0" smtClean="0">
                <a:solidFill>
                  <a:schemeClr val="tx1">
                    <a:lumMod val="65000"/>
                    <a:lumOff val="35000"/>
                  </a:schemeClr>
                </a:solidFill>
              </a:rPr>
              <a:t>(Slide</a:t>
            </a:r>
            <a:r>
              <a:rPr lang="en-US" sz="2400" b="1" baseline="0" dirty="0" smtClean="0">
                <a:solidFill>
                  <a:schemeClr val="tx1">
                    <a:lumMod val="65000"/>
                    <a:lumOff val="35000"/>
                  </a:schemeClr>
                </a:solidFill>
              </a:rPr>
              <a:t> Title)</a:t>
            </a:r>
            <a:endParaRPr lang="en-US" sz="2400" b="1" dirty="0" smtClean="0">
              <a:solidFill>
                <a:schemeClr val="tx1">
                  <a:lumMod val="65000"/>
                  <a:lumOff val="35000"/>
                </a:schemeClr>
              </a:solidFill>
            </a:endParaRPr>
          </a:p>
        </p:txBody>
      </p:sp>
      <p:sp>
        <p:nvSpPr>
          <p:cNvPr id="9" name="Text Placeholder 32"/>
          <p:cNvSpPr>
            <a:spLocks noGrp="1"/>
          </p:cNvSpPr>
          <p:nvPr>
            <p:ph type="body" sz="quarter" idx="11" hasCustomPrompt="1"/>
          </p:nvPr>
        </p:nvSpPr>
        <p:spPr>
          <a:xfrm>
            <a:off x="377825" y="261938"/>
            <a:ext cx="4327525" cy="277812"/>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200" b="1" dirty="0" smtClean="0">
                <a:solidFill>
                  <a:schemeClr val="tx1">
                    <a:lumMod val="65000"/>
                    <a:lumOff val="35000"/>
                  </a:schemeClr>
                </a:solidFill>
              </a:rPr>
              <a:t>(Presentation</a:t>
            </a:r>
            <a:r>
              <a:rPr lang="en-US" sz="1200" b="1" baseline="0" dirty="0" smtClean="0">
                <a:solidFill>
                  <a:schemeClr val="tx1">
                    <a:lumMod val="65000"/>
                    <a:lumOff val="35000"/>
                  </a:schemeClr>
                </a:solidFill>
              </a:rPr>
              <a:t> Title)</a:t>
            </a:r>
            <a:endParaRPr lang="en-US" dirty="0"/>
          </a:p>
        </p:txBody>
      </p:sp>
      <p:pic>
        <p:nvPicPr>
          <p:cNvPr id="10" name="Picture 9"/>
          <p:cNvPicPr>
            <a:picLocks noChangeAspect="1"/>
          </p:cNvPicPr>
          <p:nvPr userDrawn="1"/>
        </p:nvPicPr>
        <p:blipFill>
          <a:blip r:embed="rId2" cstate="print">
            <a:grayscl/>
            <a:extLst>
              <a:ext uri="{28A0092B-C50C-407E-A947-70E740481C1C}">
                <a14:useLocalDpi xmlns:a14="http://schemas.microsoft.com/office/drawing/2010/main" val="0"/>
              </a:ext>
            </a:extLst>
          </a:blip>
          <a:stretch>
            <a:fillRect/>
          </a:stretch>
        </p:blipFill>
        <p:spPr>
          <a:xfrm>
            <a:off x="10353044" y="213834"/>
            <a:ext cx="1629817" cy="589312"/>
          </a:xfrm>
          <a:prstGeom prst="rect">
            <a:avLst/>
          </a:prstGeom>
        </p:spPr>
      </p:pic>
      <p:sp>
        <p:nvSpPr>
          <p:cNvPr id="11" name="Rectangle 10"/>
          <p:cNvSpPr/>
          <p:nvPr userDrawn="1"/>
        </p:nvSpPr>
        <p:spPr>
          <a:xfrm>
            <a:off x="257908" y="261938"/>
            <a:ext cx="119295" cy="572468"/>
          </a:xfrm>
          <a:prstGeom prst="rect">
            <a:avLst/>
          </a:prstGeom>
          <a:solidFill>
            <a:srgbClr val="33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Slide Number Placeholder 5"/>
          <p:cNvSpPr>
            <a:spLocks noGrp="1"/>
          </p:cNvSpPr>
          <p:nvPr>
            <p:ph type="sldNum" sz="quarter" idx="12"/>
          </p:nvPr>
        </p:nvSpPr>
        <p:spPr>
          <a:xfrm>
            <a:off x="11582400" y="6381750"/>
            <a:ext cx="499532" cy="365125"/>
          </a:xfrm>
          <a:prstGeom prst="rect">
            <a:avLst/>
          </a:prstGeom>
        </p:spPr>
        <p:txBody>
          <a:bodyPr/>
          <a:lstStyle/>
          <a:p>
            <a:fld id="{8F8C957E-D11D-442A-875E-0647976CE83B}"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063969972"/>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2_Section Header">
    <p:spTree>
      <p:nvGrpSpPr>
        <p:cNvPr id="1" name=""/>
        <p:cNvGrpSpPr/>
        <p:nvPr/>
      </p:nvGrpSpPr>
      <p:grpSpPr>
        <a:xfrm>
          <a:off x="0" y="0"/>
          <a:ext cx="0" cy="0"/>
          <a:chOff x="0" y="0"/>
          <a:chExt cx="0" cy="0"/>
        </a:xfrm>
      </p:grpSpPr>
      <p:sp>
        <p:nvSpPr>
          <p:cNvPr id="13" name="Freeform 12"/>
          <p:cNvSpPr/>
          <p:nvPr userDrawn="1"/>
        </p:nvSpPr>
        <p:spPr>
          <a:xfrm>
            <a:off x="4285753" y="-31805"/>
            <a:ext cx="7943353" cy="6925586"/>
          </a:xfrm>
          <a:custGeom>
            <a:avLst/>
            <a:gdLst>
              <a:gd name="connsiteX0" fmla="*/ 3617844 w 7943353"/>
              <a:gd name="connsiteY0" fmla="*/ 0 h 6925586"/>
              <a:gd name="connsiteX1" fmla="*/ 0 w 7943353"/>
              <a:gd name="connsiteY1" fmla="*/ 6925586 h 6925586"/>
              <a:gd name="connsiteX2" fmla="*/ 7927450 w 7943353"/>
              <a:gd name="connsiteY2" fmla="*/ 6917635 h 6925586"/>
              <a:gd name="connsiteX3" fmla="*/ 7943353 w 7943353"/>
              <a:gd name="connsiteY3" fmla="*/ 0 h 6925586"/>
              <a:gd name="connsiteX4" fmla="*/ 3617844 w 7943353"/>
              <a:gd name="connsiteY4" fmla="*/ 0 h 69255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43353" h="6925586">
                <a:moveTo>
                  <a:pt x="3617844" y="0"/>
                </a:moveTo>
                <a:lnTo>
                  <a:pt x="0" y="6925586"/>
                </a:lnTo>
                <a:lnTo>
                  <a:pt x="7927450" y="6917635"/>
                </a:lnTo>
                <a:lnTo>
                  <a:pt x="7943353" y="0"/>
                </a:lnTo>
                <a:lnTo>
                  <a:pt x="3617844" y="0"/>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Text Placeholder 30"/>
          <p:cNvSpPr>
            <a:spLocks noGrp="1"/>
          </p:cNvSpPr>
          <p:nvPr>
            <p:ph type="body" sz="quarter" idx="10" hasCustomPrompt="1"/>
          </p:nvPr>
        </p:nvSpPr>
        <p:spPr>
          <a:xfrm>
            <a:off x="377203" y="463520"/>
            <a:ext cx="4829175" cy="508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b="1" dirty="0" smtClean="0">
                <a:solidFill>
                  <a:schemeClr val="tx1">
                    <a:lumMod val="65000"/>
                    <a:lumOff val="35000"/>
                  </a:schemeClr>
                </a:solidFill>
              </a:rPr>
              <a:t>(Slide</a:t>
            </a:r>
            <a:r>
              <a:rPr lang="en-US" sz="2400" b="1" baseline="0" dirty="0" smtClean="0">
                <a:solidFill>
                  <a:schemeClr val="tx1">
                    <a:lumMod val="65000"/>
                    <a:lumOff val="35000"/>
                  </a:schemeClr>
                </a:solidFill>
              </a:rPr>
              <a:t> Title)</a:t>
            </a:r>
            <a:endParaRPr lang="en-US" sz="2400" b="1" dirty="0" smtClean="0">
              <a:solidFill>
                <a:schemeClr val="tx1">
                  <a:lumMod val="65000"/>
                  <a:lumOff val="35000"/>
                </a:schemeClr>
              </a:solidFill>
            </a:endParaRPr>
          </a:p>
        </p:txBody>
      </p:sp>
      <p:sp>
        <p:nvSpPr>
          <p:cNvPr id="9" name="Text Placeholder 32"/>
          <p:cNvSpPr>
            <a:spLocks noGrp="1"/>
          </p:cNvSpPr>
          <p:nvPr>
            <p:ph type="body" sz="quarter" idx="11" hasCustomPrompt="1"/>
          </p:nvPr>
        </p:nvSpPr>
        <p:spPr>
          <a:xfrm>
            <a:off x="377825" y="261938"/>
            <a:ext cx="4327525" cy="277812"/>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200" b="1" dirty="0" smtClean="0">
                <a:solidFill>
                  <a:schemeClr val="tx1">
                    <a:lumMod val="65000"/>
                    <a:lumOff val="35000"/>
                  </a:schemeClr>
                </a:solidFill>
              </a:rPr>
              <a:t>(Presentation</a:t>
            </a:r>
            <a:r>
              <a:rPr lang="en-US" sz="1200" b="1" baseline="0" dirty="0" smtClean="0">
                <a:solidFill>
                  <a:schemeClr val="tx1">
                    <a:lumMod val="65000"/>
                    <a:lumOff val="35000"/>
                  </a:schemeClr>
                </a:solidFill>
              </a:rPr>
              <a:t> Title)</a:t>
            </a:r>
            <a:endParaRPr lang="en-US" dirty="0"/>
          </a:p>
        </p:txBody>
      </p:sp>
      <p:pic>
        <p:nvPicPr>
          <p:cNvPr id="10" name="Picture 9"/>
          <p:cNvPicPr>
            <a:picLocks noChangeAspect="1"/>
          </p:cNvPicPr>
          <p:nvPr userDrawn="1"/>
        </p:nvPicPr>
        <p:blipFill>
          <a:blip r:embed="rId2" cstate="print">
            <a:grayscl/>
            <a:extLst>
              <a:ext uri="{28A0092B-C50C-407E-A947-70E740481C1C}">
                <a14:useLocalDpi xmlns:a14="http://schemas.microsoft.com/office/drawing/2010/main" val="0"/>
              </a:ext>
            </a:extLst>
          </a:blip>
          <a:stretch>
            <a:fillRect/>
          </a:stretch>
        </p:blipFill>
        <p:spPr>
          <a:xfrm>
            <a:off x="10353044" y="213834"/>
            <a:ext cx="1629817" cy="589312"/>
          </a:xfrm>
          <a:prstGeom prst="rect">
            <a:avLst/>
          </a:prstGeom>
        </p:spPr>
      </p:pic>
      <p:sp>
        <p:nvSpPr>
          <p:cNvPr id="11" name="Rectangle 10"/>
          <p:cNvSpPr/>
          <p:nvPr userDrawn="1"/>
        </p:nvSpPr>
        <p:spPr>
          <a:xfrm>
            <a:off x="257908" y="261938"/>
            <a:ext cx="119295" cy="572468"/>
          </a:xfrm>
          <a:prstGeom prst="rect">
            <a:avLst/>
          </a:prstGeom>
          <a:solidFill>
            <a:srgbClr val="33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Slide Number Placeholder 5"/>
          <p:cNvSpPr>
            <a:spLocks noGrp="1"/>
          </p:cNvSpPr>
          <p:nvPr>
            <p:ph type="sldNum" sz="quarter" idx="12"/>
          </p:nvPr>
        </p:nvSpPr>
        <p:spPr>
          <a:xfrm>
            <a:off x="11582400" y="6381750"/>
            <a:ext cx="499532" cy="365125"/>
          </a:xfrm>
          <a:prstGeom prst="rect">
            <a:avLst/>
          </a:prstGeom>
        </p:spPr>
        <p:txBody>
          <a:bodyPr/>
          <a:lstStyle>
            <a:lvl1pPr>
              <a:defRPr>
                <a:solidFill>
                  <a:schemeClr val="bg1">
                    <a:lumMod val="95000"/>
                  </a:schemeClr>
                </a:solidFill>
              </a:defRPr>
            </a:lvl1pPr>
          </a:lstStyle>
          <a:p>
            <a:fld id="{8F8C957E-D11D-442A-875E-0647976CE83B}" type="slidenum">
              <a:rPr lang="en-US" smtClean="0">
                <a:solidFill>
                  <a:prstClr val="white">
                    <a:lumMod val="95000"/>
                  </a:prstClr>
                </a:solidFill>
              </a:rPr>
              <a:pPr/>
              <a:t>‹#›</a:t>
            </a:fld>
            <a:endParaRPr lang="en-US" dirty="0">
              <a:solidFill>
                <a:prstClr val="white">
                  <a:lumMod val="95000"/>
                </a:prstClr>
              </a:solidFill>
            </a:endParaRPr>
          </a:p>
        </p:txBody>
      </p:sp>
    </p:spTree>
    <p:extLst>
      <p:ext uri="{BB962C8B-B14F-4D97-AF65-F5344CB8AC3E}">
        <p14:creationId xmlns:p14="http://schemas.microsoft.com/office/powerpoint/2010/main" val="420011257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3_Section Header">
    <p:spTree>
      <p:nvGrpSpPr>
        <p:cNvPr id="1" name=""/>
        <p:cNvGrpSpPr/>
        <p:nvPr/>
      </p:nvGrpSpPr>
      <p:grpSpPr>
        <a:xfrm>
          <a:off x="0" y="0"/>
          <a:ext cx="0" cy="0"/>
          <a:chOff x="0" y="0"/>
          <a:chExt cx="0" cy="0"/>
        </a:xfrm>
      </p:grpSpPr>
      <p:sp>
        <p:nvSpPr>
          <p:cNvPr id="14" name="Rectangle 13"/>
          <p:cNvSpPr/>
          <p:nvPr userDrawn="1"/>
        </p:nvSpPr>
        <p:spPr>
          <a:xfrm>
            <a:off x="4419600" y="0"/>
            <a:ext cx="7772400"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Text Placeholder 30"/>
          <p:cNvSpPr>
            <a:spLocks noGrp="1"/>
          </p:cNvSpPr>
          <p:nvPr>
            <p:ph type="body" sz="quarter" idx="10" hasCustomPrompt="1"/>
          </p:nvPr>
        </p:nvSpPr>
        <p:spPr>
          <a:xfrm>
            <a:off x="377203" y="463520"/>
            <a:ext cx="4829175" cy="508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b="1" dirty="0" smtClean="0">
                <a:solidFill>
                  <a:schemeClr val="tx1">
                    <a:lumMod val="65000"/>
                    <a:lumOff val="35000"/>
                  </a:schemeClr>
                </a:solidFill>
              </a:rPr>
              <a:t>(Slide</a:t>
            </a:r>
            <a:r>
              <a:rPr lang="en-US" sz="2400" b="1" baseline="0" dirty="0" smtClean="0">
                <a:solidFill>
                  <a:schemeClr val="tx1">
                    <a:lumMod val="65000"/>
                    <a:lumOff val="35000"/>
                  </a:schemeClr>
                </a:solidFill>
              </a:rPr>
              <a:t> Title)</a:t>
            </a:r>
            <a:endParaRPr lang="en-US" sz="2400" b="1" dirty="0" smtClean="0">
              <a:solidFill>
                <a:schemeClr val="tx1">
                  <a:lumMod val="65000"/>
                  <a:lumOff val="35000"/>
                </a:schemeClr>
              </a:solidFill>
            </a:endParaRPr>
          </a:p>
        </p:txBody>
      </p:sp>
      <p:sp>
        <p:nvSpPr>
          <p:cNvPr id="9" name="Text Placeholder 32"/>
          <p:cNvSpPr>
            <a:spLocks noGrp="1"/>
          </p:cNvSpPr>
          <p:nvPr>
            <p:ph type="body" sz="quarter" idx="11" hasCustomPrompt="1"/>
          </p:nvPr>
        </p:nvSpPr>
        <p:spPr>
          <a:xfrm>
            <a:off x="377825" y="261938"/>
            <a:ext cx="4327525" cy="277812"/>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200" b="1" dirty="0" smtClean="0">
                <a:solidFill>
                  <a:schemeClr val="tx1">
                    <a:lumMod val="65000"/>
                    <a:lumOff val="35000"/>
                  </a:schemeClr>
                </a:solidFill>
              </a:rPr>
              <a:t>(Presentation</a:t>
            </a:r>
            <a:r>
              <a:rPr lang="en-US" sz="1200" b="1" baseline="0" dirty="0" smtClean="0">
                <a:solidFill>
                  <a:schemeClr val="tx1">
                    <a:lumMod val="65000"/>
                    <a:lumOff val="35000"/>
                  </a:schemeClr>
                </a:solidFill>
              </a:rPr>
              <a:t> Title)</a:t>
            </a:r>
            <a:endParaRPr lang="en-US" dirty="0"/>
          </a:p>
        </p:txBody>
      </p:sp>
      <p:pic>
        <p:nvPicPr>
          <p:cNvPr id="10" name="Picture 9"/>
          <p:cNvPicPr>
            <a:picLocks noChangeAspect="1"/>
          </p:cNvPicPr>
          <p:nvPr userDrawn="1"/>
        </p:nvPicPr>
        <p:blipFill>
          <a:blip r:embed="rId2" cstate="print">
            <a:grayscl/>
            <a:extLst>
              <a:ext uri="{28A0092B-C50C-407E-A947-70E740481C1C}">
                <a14:useLocalDpi xmlns:a14="http://schemas.microsoft.com/office/drawing/2010/main" val="0"/>
              </a:ext>
            </a:extLst>
          </a:blip>
          <a:stretch>
            <a:fillRect/>
          </a:stretch>
        </p:blipFill>
        <p:spPr>
          <a:xfrm>
            <a:off x="10353044" y="213834"/>
            <a:ext cx="1629817" cy="589312"/>
          </a:xfrm>
          <a:prstGeom prst="rect">
            <a:avLst/>
          </a:prstGeom>
        </p:spPr>
      </p:pic>
      <p:sp>
        <p:nvSpPr>
          <p:cNvPr id="11" name="Rectangle 10"/>
          <p:cNvSpPr/>
          <p:nvPr userDrawn="1"/>
        </p:nvSpPr>
        <p:spPr>
          <a:xfrm>
            <a:off x="257908" y="261938"/>
            <a:ext cx="119295" cy="572468"/>
          </a:xfrm>
          <a:prstGeom prst="rect">
            <a:avLst/>
          </a:prstGeom>
          <a:solidFill>
            <a:srgbClr val="33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Slide Number Placeholder 5"/>
          <p:cNvSpPr>
            <a:spLocks noGrp="1"/>
          </p:cNvSpPr>
          <p:nvPr>
            <p:ph type="sldNum" sz="quarter" idx="12"/>
          </p:nvPr>
        </p:nvSpPr>
        <p:spPr>
          <a:xfrm>
            <a:off x="11582400" y="6381750"/>
            <a:ext cx="499532" cy="365125"/>
          </a:xfrm>
          <a:prstGeom prst="rect">
            <a:avLst/>
          </a:prstGeom>
        </p:spPr>
        <p:txBody>
          <a:bodyPr/>
          <a:lstStyle>
            <a:lvl1pPr>
              <a:defRPr>
                <a:solidFill>
                  <a:schemeClr val="bg1">
                    <a:lumMod val="95000"/>
                  </a:schemeClr>
                </a:solidFill>
              </a:defRPr>
            </a:lvl1pPr>
          </a:lstStyle>
          <a:p>
            <a:fld id="{8F8C957E-D11D-442A-875E-0647976CE83B}" type="slidenum">
              <a:rPr lang="en-US" smtClean="0">
                <a:solidFill>
                  <a:prstClr val="white">
                    <a:lumMod val="95000"/>
                  </a:prstClr>
                </a:solidFill>
              </a:rPr>
              <a:pPr/>
              <a:t>‹#›</a:t>
            </a:fld>
            <a:endParaRPr lang="en-US" dirty="0">
              <a:solidFill>
                <a:prstClr val="white">
                  <a:lumMod val="95000"/>
                </a:prstClr>
              </a:solidFill>
            </a:endParaRPr>
          </a:p>
        </p:txBody>
      </p:sp>
    </p:spTree>
    <p:extLst>
      <p:ext uri="{BB962C8B-B14F-4D97-AF65-F5344CB8AC3E}">
        <p14:creationId xmlns:p14="http://schemas.microsoft.com/office/powerpoint/2010/main" val="395656654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4_Section Header">
    <p:spTree>
      <p:nvGrpSpPr>
        <p:cNvPr id="1" name=""/>
        <p:cNvGrpSpPr/>
        <p:nvPr/>
      </p:nvGrpSpPr>
      <p:grpSpPr>
        <a:xfrm>
          <a:off x="0" y="0"/>
          <a:ext cx="0" cy="0"/>
          <a:chOff x="0" y="0"/>
          <a:chExt cx="0" cy="0"/>
        </a:xfrm>
      </p:grpSpPr>
      <p:sp>
        <p:nvSpPr>
          <p:cNvPr id="14" name="Picture Placeholder 3"/>
          <p:cNvSpPr>
            <a:spLocks noGrp="1"/>
          </p:cNvSpPr>
          <p:nvPr>
            <p:ph type="pic" sz="quarter" idx="13"/>
          </p:nvPr>
        </p:nvSpPr>
        <p:spPr>
          <a:xfrm>
            <a:off x="4418978" y="0"/>
            <a:ext cx="7773022" cy="6858000"/>
          </a:xfrm>
          <a:prstGeom prst="rect">
            <a:avLst/>
          </a:prstGeom>
        </p:spPr>
        <p:txBody>
          <a:bodyPr/>
          <a:lstStyle/>
          <a:p>
            <a:r>
              <a:rPr lang="en-US" dirty="0" smtClean="0"/>
              <a:t>Click icon to add picture</a:t>
            </a:r>
            <a:endParaRPr lang="en-US" dirty="0"/>
          </a:p>
        </p:txBody>
      </p:sp>
      <p:sp>
        <p:nvSpPr>
          <p:cNvPr id="8" name="Text Placeholder 30"/>
          <p:cNvSpPr>
            <a:spLocks noGrp="1"/>
          </p:cNvSpPr>
          <p:nvPr>
            <p:ph type="body" sz="quarter" idx="10" hasCustomPrompt="1"/>
          </p:nvPr>
        </p:nvSpPr>
        <p:spPr>
          <a:xfrm>
            <a:off x="377203" y="463520"/>
            <a:ext cx="4829175" cy="508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b="1" dirty="0" smtClean="0">
                <a:solidFill>
                  <a:schemeClr val="tx1">
                    <a:lumMod val="65000"/>
                    <a:lumOff val="35000"/>
                  </a:schemeClr>
                </a:solidFill>
              </a:rPr>
              <a:t>(Slide</a:t>
            </a:r>
            <a:r>
              <a:rPr lang="en-US" sz="2400" b="1" baseline="0" dirty="0" smtClean="0">
                <a:solidFill>
                  <a:schemeClr val="tx1">
                    <a:lumMod val="65000"/>
                    <a:lumOff val="35000"/>
                  </a:schemeClr>
                </a:solidFill>
              </a:rPr>
              <a:t> Title)</a:t>
            </a:r>
            <a:endParaRPr lang="en-US" sz="2400" b="1" dirty="0" smtClean="0">
              <a:solidFill>
                <a:schemeClr val="tx1">
                  <a:lumMod val="65000"/>
                  <a:lumOff val="35000"/>
                </a:schemeClr>
              </a:solidFill>
            </a:endParaRPr>
          </a:p>
        </p:txBody>
      </p:sp>
      <p:sp>
        <p:nvSpPr>
          <p:cNvPr id="9" name="Text Placeholder 32"/>
          <p:cNvSpPr>
            <a:spLocks noGrp="1"/>
          </p:cNvSpPr>
          <p:nvPr>
            <p:ph type="body" sz="quarter" idx="11" hasCustomPrompt="1"/>
          </p:nvPr>
        </p:nvSpPr>
        <p:spPr>
          <a:xfrm>
            <a:off x="377825" y="261938"/>
            <a:ext cx="4327525" cy="277812"/>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200" b="1" dirty="0" smtClean="0">
                <a:solidFill>
                  <a:schemeClr val="tx1">
                    <a:lumMod val="65000"/>
                    <a:lumOff val="35000"/>
                  </a:schemeClr>
                </a:solidFill>
              </a:rPr>
              <a:t>(Presentation</a:t>
            </a:r>
            <a:r>
              <a:rPr lang="en-US" sz="1200" b="1" baseline="0" dirty="0" smtClean="0">
                <a:solidFill>
                  <a:schemeClr val="tx1">
                    <a:lumMod val="65000"/>
                    <a:lumOff val="35000"/>
                  </a:schemeClr>
                </a:solidFill>
              </a:rPr>
              <a:t> Title)</a:t>
            </a:r>
            <a:endParaRPr lang="en-US" dirty="0"/>
          </a:p>
        </p:txBody>
      </p:sp>
      <p:pic>
        <p:nvPicPr>
          <p:cNvPr id="10" name="Picture 9"/>
          <p:cNvPicPr>
            <a:picLocks noChangeAspect="1"/>
          </p:cNvPicPr>
          <p:nvPr userDrawn="1"/>
        </p:nvPicPr>
        <p:blipFill>
          <a:blip r:embed="rId2" cstate="print">
            <a:grayscl/>
            <a:extLst>
              <a:ext uri="{28A0092B-C50C-407E-A947-70E740481C1C}">
                <a14:useLocalDpi xmlns:a14="http://schemas.microsoft.com/office/drawing/2010/main" val="0"/>
              </a:ext>
            </a:extLst>
          </a:blip>
          <a:stretch>
            <a:fillRect/>
          </a:stretch>
        </p:blipFill>
        <p:spPr>
          <a:xfrm>
            <a:off x="10353044" y="213834"/>
            <a:ext cx="1629817" cy="589312"/>
          </a:xfrm>
          <a:prstGeom prst="rect">
            <a:avLst/>
          </a:prstGeom>
        </p:spPr>
      </p:pic>
      <p:sp>
        <p:nvSpPr>
          <p:cNvPr id="11" name="Rectangle 10"/>
          <p:cNvSpPr/>
          <p:nvPr userDrawn="1"/>
        </p:nvSpPr>
        <p:spPr>
          <a:xfrm>
            <a:off x="257908" y="261938"/>
            <a:ext cx="119295" cy="572468"/>
          </a:xfrm>
          <a:prstGeom prst="rect">
            <a:avLst/>
          </a:prstGeom>
          <a:solidFill>
            <a:srgbClr val="33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Slide Number Placeholder 5"/>
          <p:cNvSpPr>
            <a:spLocks noGrp="1"/>
          </p:cNvSpPr>
          <p:nvPr>
            <p:ph type="sldNum" sz="quarter" idx="12"/>
          </p:nvPr>
        </p:nvSpPr>
        <p:spPr>
          <a:xfrm>
            <a:off x="11582400" y="6381750"/>
            <a:ext cx="499532" cy="365125"/>
          </a:xfrm>
          <a:prstGeom prst="rect">
            <a:avLst/>
          </a:prstGeom>
        </p:spPr>
        <p:txBody>
          <a:bodyPr/>
          <a:lstStyle/>
          <a:p>
            <a:fld id="{8F8C957E-D11D-442A-875E-0647976CE83B}"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15290658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Freeform 6"/>
          <p:cNvSpPr/>
          <p:nvPr userDrawn="1"/>
        </p:nvSpPr>
        <p:spPr>
          <a:xfrm>
            <a:off x="-57148" y="-89808"/>
            <a:ext cx="4645479" cy="6988628"/>
          </a:xfrm>
          <a:custGeom>
            <a:avLst/>
            <a:gdLst>
              <a:gd name="connsiteX0" fmla="*/ 4645479 w 4645479"/>
              <a:gd name="connsiteY0" fmla="*/ 65314 h 6988628"/>
              <a:gd name="connsiteX1" fmla="*/ 4645479 w 4645479"/>
              <a:gd name="connsiteY1" fmla="*/ 65314 h 6988628"/>
              <a:gd name="connsiteX2" fmla="*/ 2465614 w 4645479"/>
              <a:gd name="connsiteY2" fmla="*/ 6955971 h 6988628"/>
              <a:gd name="connsiteX3" fmla="*/ 0 w 4645479"/>
              <a:gd name="connsiteY3" fmla="*/ 6988628 h 6988628"/>
              <a:gd name="connsiteX4" fmla="*/ 32657 w 4645479"/>
              <a:gd name="connsiteY4" fmla="*/ 0 h 6988628"/>
              <a:gd name="connsiteX5" fmla="*/ 4645479 w 4645479"/>
              <a:gd name="connsiteY5" fmla="*/ 65314 h 6988628"/>
              <a:gd name="connsiteX0" fmla="*/ 4645479 w 4645479"/>
              <a:gd name="connsiteY0" fmla="*/ 65314 h 6988628"/>
              <a:gd name="connsiteX1" fmla="*/ 4645479 w 4645479"/>
              <a:gd name="connsiteY1" fmla="*/ 65314 h 6988628"/>
              <a:gd name="connsiteX2" fmla="*/ 2939143 w 4645479"/>
              <a:gd name="connsiteY2" fmla="*/ 6972299 h 6988628"/>
              <a:gd name="connsiteX3" fmla="*/ 0 w 4645479"/>
              <a:gd name="connsiteY3" fmla="*/ 6988628 h 6988628"/>
              <a:gd name="connsiteX4" fmla="*/ 32657 w 4645479"/>
              <a:gd name="connsiteY4" fmla="*/ 0 h 6988628"/>
              <a:gd name="connsiteX5" fmla="*/ 4645479 w 4645479"/>
              <a:gd name="connsiteY5" fmla="*/ 65314 h 6988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45479" h="6988628">
                <a:moveTo>
                  <a:pt x="4645479" y="65314"/>
                </a:moveTo>
                <a:lnTo>
                  <a:pt x="4645479" y="65314"/>
                </a:lnTo>
                <a:lnTo>
                  <a:pt x="2939143" y="6972299"/>
                </a:lnTo>
                <a:lnTo>
                  <a:pt x="0" y="6988628"/>
                </a:lnTo>
                <a:lnTo>
                  <a:pt x="32657" y="0"/>
                </a:lnTo>
                <a:lnTo>
                  <a:pt x="4645479" y="65314"/>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0" name="Picture 9"/>
          <p:cNvPicPr>
            <a:picLocks noChangeAspect="1"/>
          </p:cNvPicPr>
          <p:nvPr userDrawn="1"/>
        </p:nvPicPr>
        <p:blipFill>
          <a:blip r:embed="rId2" cstate="print">
            <a:grayscl/>
            <a:extLst>
              <a:ext uri="{28A0092B-C50C-407E-A947-70E740481C1C}">
                <a14:useLocalDpi xmlns:a14="http://schemas.microsoft.com/office/drawing/2010/main" val="0"/>
              </a:ext>
            </a:extLst>
          </a:blip>
          <a:stretch>
            <a:fillRect/>
          </a:stretch>
        </p:blipFill>
        <p:spPr>
          <a:xfrm>
            <a:off x="10353044" y="213834"/>
            <a:ext cx="1629817" cy="589312"/>
          </a:xfrm>
          <a:prstGeom prst="rect">
            <a:avLst/>
          </a:prstGeom>
        </p:spPr>
      </p:pic>
      <p:sp>
        <p:nvSpPr>
          <p:cNvPr id="11" name="Rectangle 10"/>
          <p:cNvSpPr/>
          <p:nvPr userDrawn="1"/>
        </p:nvSpPr>
        <p:spPr>
          <a:xfrm>
            <a:off x="257908" y="261938"/>
            <a:ext cx="119295" cy="572468"/>
          </a:xfrm>
          <a:prstGeom prst="rect">
            <a:avLst/>
          </a:prstGeom>
          <a:solidFill>
            <a:srgbClr val="33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Slide Number Placeholder 5"/>
          <p:cNvSpPr>
            <a:spLocks noGrp="1"/>
          </p:cNvSpPr>
          <p:nvPr>
            <p:ph type="sldNum" sz="quarter" idx="12"/>
          </p:nvPr>
        </p:nvSpPr>
        <p:spPr>
          <a:xfrm>
            <a:off x="11582400" y="6381750"/>
            <a:ext cx="499532" cy="365125"/>
          </a:xfrm>
          <a:prstGeom prst="rect">
            <a:avLst/>
          </a:prstGeom>
        </p:spPr>
        <p:txBody>
          <a:bodyPr/>
          <a:lstStyle/>
          <a:p>
            <a:fld id="{8F8C957E-D11D-442A-875E-0647976CE83B}" type="slidenum">
              <a:rPr lang="en-US" smtClean="0"/>
              <a:t>‹#›</a:t>
            </a:fld>
            <a:endParaRPr lang="en-US"/>
          </a:p>
        </p:txBody>
      </p:sp>
      <p:sp>
        <p:nvSpPr>
          <p:cNvPr id="15" name="Text Placeholder 2"/>
          <p:cNvSpPr>
            <a:spLocks noGrp="1"/>
          </p:cNvSpPr>
          <p:nvPr>
            <p:ph type="body" sz="quarter" idx="13" hasCustomPrompt="1"/>
          </p:nvPr>
        </p:nvSpPr>
        <p:spPr>
          <a:xfrm>
            <a:off x="377203" y="464009"/>
            <a:ext cx="4829175" cy="500047"/>
          </a:xfrm>
          <a:prstGeom prst="rect">
            <a:avLst/>
          </a:prstGeom>
        </p:spPr>
        <p:txBody>
          <a:bodyPr/>
          <a:lstStyle>
            <a:lvl1pPr marL="0" indent="0">
              <a:buNone/>
              <a:defRPr sz="2400" baseline="0">
                <a:solidFill>
                  <a:schemeClr val="bg1"/>
                </a:solidFill>
              </a:defRPr>
            </a:lvl1pPr>
          </a:lstStyle>
          <a:p>
            <a:pPr lvl="0"/>
            <a:r>
              <a:rPr lang="en-US" dirty="0" smtClean="0"/>
              <a:t>(Slide Title)</a:t>
            </a:r>
            <a:endParaRPr lang="en-US" dirty="0"/>
          </a:p>
        </p:txBody>
      </p:sp>
      <p:sp>
        <p:nvSpPr>
          <p:cNvPr id="16" name="Text Placeholder 4"/>
          <p:cNvSpPr>
            <a:spLocks noGrp="1"/>
          </p:cNvSpPr>
          <p:nvPr>
            <p:ph type="body" sz="quarter" idx="14" hasCustomPrompt="1"/>
          </p:nvPr>
        </p:nvSpPr>
        <p:spPr>
          <a:xfrm>
            <a:off x="377203" y="261938"/>
            <a:ext cx="4327525" cy="277812"/>
          </a:xfrm>
          <a:prstGeom prst="rect">
            <a:avLst/>
          </a:prstGeom>
        </p:spPr>
        <p:txBody>
          <a:bodyPr/>
          <a:lstStyle>
            <a:lvl1pPr marL="0" indent="0">
              <a:buNone/>
              <a:defRPr sz="1200" baseline="0">
                <a:solidFill>
                  <a:schemeClr val="bg1"/>
                </a:solidFill>
              </a:defRPr>
            </a:lvl1pPr>
          </a:lstStyle>
          <a:p>
            <a:pPr lvl="0"/>
            <a:r>
              <a:rPr lang="en-US" dirty="0" smtClean="0"/>
              <a:t>(Presentation Title)</a:t>
            </a:r>
            <a:endParaRPr lang="en-US" dirty="0"/>
          </a:p>
        </p:txBody>
      </p:sp>
    </p:spTree>
    <p:extLst>
      <p:ext uri="{BB962C8B-B14F-4D97-AF65-F5344CB8AC3E}">
        <p14:creationId xmlns:p14="http://schemas.microsoft.com/office/powerpoint/2010/main" val="2149775935"/>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5_Section Header">
    <p:spTree>
      <p:nvGrpSpPr>
        <p:cNvPr id="1" name=""/>
        <p:cNvGrpSpPr/>
        <p:nvPr/>
      </p:nvGrpSpPr>
      <p:grpSpPr>
        <a:xfrm>
          <a:off x="0" y="0"/>
          <a:ext cx="0" cy="0"/>
          <a:chOff x="0" y="0"/>
          <a:chExt cx="0" cy="0"/>
        </a:xfrm>
      </p:grpSpPr>
      <p:sp>
        <p:nvSpPr>
          <p:cNvPr id="13" name="Rectangle 12"/>
          <p:cNvSpPr/>
          <p:nvPr userDrawn="1"/>
        </p:nvSpPr>
        <p:spPr>
          <a:xfrm>
            <a:off x="7620000" y="0"/>
            <a:ext cx="4572000"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Text Placeholder 30"/>
          <p:cNvSpPr>
            <a:spLocks noGrp="1"/>
          </p:cNvSpPr>
          <p:nvPr>
            <p:ph type="body" sz="quarter" idx="10" hasCustomPrompt="1"/>
          </p:nvPr>
        </p:nvSpPr>
        <p:spPr>
          <a:xfrm>
            <a:off x="377203" y="463520"/>
            <a:ext cx="4829175" cy="508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b="1" dirty="0" smtClean="0">
                <a:solidFill>
                  <a:schemeClr val="tx1">
                    <a:lumMod val="65000"/>
                    <a:lumOff val="35000"/>
                  </a:schemeClr>
                </a:solidFill>
              </a:rPr>
              <a:t>(Slide</a:t>
            </a:r>
            <a:r>
              <a:rPr lang="en-US" sz="2400" b="1" baseline="0" dirty="0" smtClean="0">
                <a:solidFill>
                  <a:schemeClr val="tx1">
                    <a:lumMod val="65000"/>
                    <a:lumOff val="35000"/>
                  </a:schemeClr>
                </a:solidFill>
              </a:rPr>
              <a:t> Title)</a:t>
            </a:r>
            <a:endParaRPr lang="en-US" sz="2400" b="1" dirty="0" smtClean="0">
              <a:solidFill>
                <a:schemeClr val="tx1">
                  <a:lumMod val="65000"/>
                  <a:lumOff val="35000"/>
                </a:schemeClr>
              </a:solidFill>
            </a:endParaRPr>
          </a:p>
        </p:txBody>
      </p:sp>
      <p:sp>
        <p:nvSpPr>
          <p:cNvPr id="9" name="Text Placeholder 32"/>
          <p:cNvSpPr>
            <a:spLocks noGrp="1"/>
          </p:cNvSpPr>
          <p:nvPr>
            <p:ph type="body" sz="quarter" idx="11" hasCustomPrompt="1"/>
          </p:nvPr>
        </p:nvSpPr>
        <p:spPr>
          <a:xfrm>
            <a:off x="377825" y="261938"/>
            <a:ext cx="4327525" cy="277812"/>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200" b="1" dirty="0" smtClean="0">
                <a:solidFill>
                  <a:schemeClr val="tx1">
                    <a:lumMod val="65000"/>
                    <a:lumOff val="35000"/>
                  </a:schemeClr>
                </a:solidFill>
              </a:rPr>
              <a:t>(Presentation</a:t>
            </a:r>
            <a:r>
              <a:rPr lang="en-US" sz="1200" b="1" baseline="0" dirty="0" smtClean="0">
                <a:solidFill>
                  <a:schemeClr val="tx1">
                    <a:lumMod val="65000"/>
                    <a:lumOff val="35000"/>
                  </a:schemeClr>
                </a:solidFill>
              </a:rPr>
              <a:t> Title)</a:t>
            </a:r>
            <a:endParaRPr lang="en-US" dirty="0"/>
          </a:p>
        </p:txBody>
      </p:sp>
      <p:pic>
        <p:nvPicPr>
          <p:cNvPr id="10" name="Picture 9"/>
          <p:cNvPicPr>
            <a:picLocks noChangeAspect="1"/>
          </p:cNvPicPr>
          <p:nvPr userDrawn="1"/>
        </p:nvPicPr>
        <p:blipFill>
          <a:blip r:embed="rId2" cstate="print">
            <a:grayscl/>
            <a:extLst>
              <a:ext uri="{28A0092B-C50C-407E-A947-70E740481C1C}">
                <a14:useLocalDpi xmlns:a14="http://schemas.microsoft.com/office/drawing/2010/main" val="0"/>
              </a:ext>
            </a:extLst>
          </a:blip>
          <a:stretch>
            <a:fillRect/>
          </a:stretch>
        </p:blipFill>
        <p:spPr>
          <a:xfrm>
            <a:off x="10353044" y="213834"/>
            <a:ext cx="1629817" cy="589312"/>
          </a:xfrm>
          <a:prstGeom prst="rect">
            <a:avLst/>
          </a:prstGeom>
        </p:spPr>
      </p:pic>
      <p:sp>
        <p:nvSpPr>
          <p:cNvPr id="11" name="Rectangle 10"/>
          <p:cNvSpPr/>
          <p:nvPr userDrawn="1"/>
        </p:nvSpPr>
        <p:spPr>
          <a:xfrm>
            <a:off x="257908" y="261938"/>
            <a:ext cx="119295" cy="572468"/>
          </a:xfrm>
          <a:prstGeom prst="rect">
            <a:avLst/>
          </a:prstGeom>
          <a:solidFill>
            <a:srgbClr val="33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Slide Number Placeholder 5"/>
          <p:cNvSpPr>
            <a:spLocks noGrp="1"/>
          </p:cNvSpPr>
          <p:nvPr>
            <p:ph type="sldNum" sz="quarter" idx="12"/>
          </p:nvPr>
        </p:nvSpPr>
        <p:spPr>
          <a:xfrm>
            <a:off x="11582400" y="6381750"/>
            <a:ext cx="499532" cy="365125"/>
          </a:xfrm>
          <a:prstGeom prst="rect">
            <a:avLst/>
          </a:prstGeom>
        </p:spPr>
        <p:txBody>
          <a:bodyPr/>
          <a:lstStyle>
            <a:lvl1pPr>
              <a:defRPr>
                <a:solidFill>
                  <a:schemeClr val="bg1">
                    <a:lumMod val="95000"/>
                  </a:schemeClr>
                </a:solidFill>
              </a:defRPr>
            </a:lvl1pPr>
          </a:lstStyle>
          <a:p>
            <a:fld id="{8F8C957E-D11D-442A-875E-0647976CE83B}" type="slidenum">
              <a:rPr lang="en-US" smtClean="0">
                <a:solidFill>
                  <a:prstClr val="white">
                    <a:lumMod val="95000"/>
                  </a:prstClr>
                </a:solidFill>
              </a:rPr>
              <a:pPr/>
              <a:t>‹#›</a:t>
            </a:fld>
            <a:endParaRPr lang="en-US" dirty="0">
              <a:solidFill>
                <a:prstClr val="white">
                  <a:lumMod val="95000"/>
                </a:prstClr>
              </a:solidFill>
            </a:endParaRPr>
          </a:p>
        </p:txBody>
      </p:sp>
    </p:spTree>
    <p:extLst>
      <p:ext uri="{BB962C8B-B14F-4D97-AF65-F5344CB8AC3E}">
        <p14:creationId xmlns:p14="http://schemas.microsoft.com/office/powerpoint/2010/main" val="239748973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6_Section Header">
    <p:spTree>
      <p:nvGrpSpPr>
        <p:cNvPr id="1" name=""/>
        <p:cNvGrpSpPr/>
        <p:nvPr/>
      </p:nvGrpSpPr>
      <p:grpSpPr>
        <a:xfrm>
          <a:off x="0" y="0"/>
          <a:ext cx="0" cy="0"/>
          <a:chOff x="0" y="0"/>
          <a:chExt cx="0" cy="0"/>
        </a:xfrm>
      </p:grpSpPr>
      <p:sp>
        <p:nvSpPr>
          <p:cNvPr id="13" name="Picture Placeholder 3"/>
          <p:cNvSpPr>
            <a:spLocks noGrp="1"/>
          </p:cNvSpPr>
          <p:nvPr>
            <p:ph type="pic" sz="quarter" idx="13"/>
          </p:nvPr>
        </p:nvSpPr>
        <p:spPr>
          <a:xfrm>
            <a:off x="7620000" y="0"/>
            <a:ext cx="4572000" cy="6858000"/>
          </a:xfrm>
          <a:prstGeom prst="rect">
            <a:avLst/>
          </a:prstGeom>
        </p:spPr>
        <p:txBody>
          <a:bodyPr/>
          <a:lstStyle/>
          <a:p>
            <a:r>
              <a:rPr lang="en-US" dirty="0" smtClean="0"/>
              <a:t>Click icon to add picture</a:t>
            </a:r>
            <a:endParaRPr lang="en-US" dirty="0"/>
          </a:p>
        </p:txBody>
      </p:sp>
      <p:sp>
        <p:nvSpPr>
          <p:cNvPr id="8" name="Text Placeholder 30"/>
          <p:cNvSpPr>
            <a:spLocks noGrp="1"/>
          </p:cNvSpPr>
          <p:nvPr>
            <p:ph type="body" sz="quarter" idx="10" hasCustomPrompt="1"/>
          </p:nvPr>
        </p:nvSpPr>
        <p:spPr>
          <a:xfrm>
            <a:off x="377203" y="463520"/>
            <a:ext cx="4829175" cy="508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b="1" dirty="0" smtClean="0">
                <a:solidFill>
                  <a:schemeClr val="tx1">
                    <a:lumMod val="65000"/>
                    <a:lumOff val="35000"/>
                  </a:schemeClr>
                </a:solidFill>
              </a:rPr>
              <a:t>(Slide</a:t>
            </a:r>
            <a:r>
              <a:rPr lang="en-US" sz="2400" b="1" baseline="0" dirty="0" smtClean="0">
                <a:solidFill>
                  <a:schemeClr val="tx1">
                    <a:lumMod val="65000"/>
                    <a:lumOff val="35000"/>
                  </a:schemeClr>
                </a:solidFill>
              </a:rPr>
              <a:t> Title)</a:t>
            </a:r>
            <a:endParaRPr lang="en-US" sz="2400" b="1" dirty="0" smtClean="0">
              <a:solidFill>
                <a:schemeClr val="tx1">
                  <a:lumMod val="65000"/>
                  <a:lumOff val="35000"/>
                </a:schemeClr>
              </a:solidFill>
            </a:endParaRPr>
          </a:p>
        </p:txBody>
      </p:sp>
      <p:sp>
        <p:nvSpPr>
          <p:cNvPr id="9" name="Text Placeholder 32"/>
          <p:cNvSpPr>
            <a:spLocks noGrp="1"/>
          </p:cNvSpPr>
          <p:nvPr>
            <p:ph type="body" sz="quarter" idx="11" hasCustomPrompt="1"/>
          </p:nvPr>
        </p:nvSpPr>
        <p:spPr>
          <a:xfrm>
            <a:off x="377825" y="261938"/>
            <a:ext cx="4327525" cy="277812"/>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200" b="1" dirty="0" smtClean="0">
                <a:solidFill>
                  <a:schemeClr val="tx1">
                    <a:lumMod val="65000"/>
                    <a:lumOff val="35000"/>
                  </a:schemeClr>
                </a:solidFill>
              </a:rPr>
              <a:t>(Presentation</a:t>
            </a:r>
            <a:r>
              <a:rPr lang="en-US" sz="1200" b="1" baseline="0" dirty="0" smtClean="0">
                <a:solidFill>
                  <a:schemeClr val="tx1">
                    <a:lumMod val="65000"/>
                    <a:lumOff val="35000"/>
                  </a:schemeClr>
                </a:solidFill>
              </a:rPr>
              <a:t> Title)</a:t>
            </a:r>
            <a:endParaRPr lang="en-US" dirty="0"/>
          </a:p>
        </p:txBody>
      </p:sp>
      <p:pic>
        <p:nvPicPr>
          <p:cNvPr id="10" name="Picture 9"/>
          <p:cNvPicPr>
            <a:picLocks noChangeAspect="1"/>
          </p:cNvPicPr>
          <p:nvPr userDrawn="1"/>
        </p:nvPicPr>
        <p:blipFill>
          <a:blip r:embed="rId2" cstate="print">
            <a:grayscl/>
            <a:extLst>
              <a:ext uri="{28A0092B-C50C-407E-A947-70E740481C1C}">
                <a14:useLocalDpi xmlns:a14="http://schemas.microsoft.com/office/drawing/2010/main" val="0"/>
              </a:ext>
            </a:extLst>
          </a:blip>
          <a:stretch>
            <a:fillRect/>
          </a:stretch>
        </p:blipFill>
        <p:spPr>
          <a:xfrm>
            <a:off x="10353044" y="213834"/>
            <a:ext cx="1629817" cy="589312"/>
          </a:xfrm>
          <a:prstGeom prst="rect">
            <a:avLst/>
          </a:prstGeom>
        </p:spPr>
      </p:pic>
      <p:sp>
        <p:nvSpPr>
          <p:cNvPr id="11" name="Rectangle 10"/>
          <p:cNvSpPr/>
          <p:nvPr userDrawn="1"/>
        </p:nvSpPr>
        <p:spPr>
          <a:xfrm>
            <a:off x="257908" y="261938"/>
            <a:ext cx="119295" cy="572468"/>
          </a:xfrm>
          <a:prstGeom prst="rect">
            <a:avLst/>
          </a:prstGeom>
          <a:solidFill>
            <a:srgbClr val="33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Slide Number Placeholder 5"/>
          <p:cNvSpPr>
            <a:spLocks noGrp="1"/>
          </p:cNvSpPr>
          <p:nvPr>
            <p:ph type="sldNum" sz="quarter" idx="12"/>
          </p:nvPr>
        </p:nvSpPr>
        <p:spPr>
          <a:xfrm>
            <a:off x="11582400" y="6381750"/>
            <a:ext cx="499532" cy="365125"/>
          </a:xfrm>
          <a:prstGeom prst="rect">
            <a:avLst/>
          </a:prstGeom>
        </p:spPr>
        <p:txBody>
          <a:bodyPr/>
          <a:lstStyle/>
          <a:p>
            <a:fld id="{8F8C957E-D11D-442A-875E-0647976CE83B}"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425893758"/>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7_Section Header">
    <p:spTree>
      <p:nvGrpSpPr>
        <p:cNvPr id="1" name=""/>
        <p:cNvGrpSpPr/>
        <p:nvPr/>
      </p:nvGrpSpPr>
      <p:grpSpPr>
        <a:xfrm>
          <a:off x="0" y="0"/>
          <a:ext cx="0" cy="0"/>
          <a:chOff x="0" y="0"/>
          <a:chExt cx="0" cy="0"/>
        </a:xfrm>
      </p:grpSpPr>
      <p:sp>
        <p:nvSpPr>
          <p:cNvPr id="13" name="Rectangle 12"/>
          <p:cNvSpPr/>
          <p:nvPr userDrawn="1"/>
        </p:nvSpPr>
        <p:spPr>
          <a:xfrm>
            <a:off x="0" y="0"/>
            <a:ext cx="7772400"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Text Placeholder 30"/>
          <p:cNvSpPr>
            <a:spLocks noGrp="1"/>
          </p:cNvSpPr>
          <p:nvPr>
            <p:ph type="body" sz="quarter" idx="10" hasCustomPrompt="1"/>
          </p:nvPr>
        </p:nvSpPr>
        <p:spPr>
          <a:xfrm>
            <a:off x="377203" y="463520"/>
            <a:ext cx="4829175" cy="508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b="1" dirty="0" smtClean="0">
                <a:solidFill>
                  <a:schemeClr val="tx1">
                    <a:lumMod val="65000"/>
                    <a:lumOff val="35000"/>
                  </a:schemeClr>
                </a:solidFill>
              </a:rPr>
              <a:t>(Slide</a:t>
            </a:r>
            <a:r>
              <a:rPr lang="en-US" sz="2400" b="1" baseline="0" dirty="0" smtClean="0">
                <a:solidFill>
                  <a:schemeClr val="tx1">
                    <a:lumMod val="65000"/>
                    <a:lumOff val="35000"/>
                  </a:schemeClr>
                </a:solidFill>
              </a:rPr>
              <a:t> Title)</a:t>
            </a:r>
            <a:endParaRPr lang="en-US" sz="2400" b="1" dirty="0" smtClean="0">
              <a:solidFill>
                <a:schemeClr val="tx1">
                  <a:lumMod val="65000"/>
                  <a:lumOff val="35000"/>
                </a:schemeClr>
              </a:solidFill>
            </a:endParaRPr>
          </a:p>
        </p:txBody>
      </p:sp>
      <p:sp>
        <p:nvSpPr>
          <p:cNvPr id="9" name="Text Placeholder 32"/>
          <p:cNvSpPr>
            <a:spLocks noGrp="1"/>
          </p:cNvSpPr>
          <p:nvPr>
            <p:ph type="body" sz="quarter" idx="11" hasCustomPrompt="1"/>
          </p:nvPr>
        </p:nvSpPr>
        <p:spPr>
          <a:xfrm>
            <a:off x="377825" y="261938"/>
            <a:ext cx="4327525" cy="277812"/>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200" b="1" dirty="0" smtClean="0">
                <a:solidFill>
                  <a:schemeClr val="tx1">
                    <a:lumMod val="65000"/>
                    <a:lumOff val="35000"/>
                  </a:schemeClr>
                </a:solidFill>
              </a:rPr>
              <a:t>(Presentation</a:t>
            </a:r>
            <a:r>
              <a:rPr lang="en-US" sz="1200" b="1" baseline="0" dirty="0" smtClean="0">
                <a:solidFill>
                  <a:schemeClr val="tx1">
                    <a:lumMod val="65000"/>
                    <a:lumOff val="35000"/>
                  </a:schemeClr>
                </a:solidFill>
              </a:rPr>
              <a:t> Title)</a:t>
            </a:r>
            <a:endParaRPr lang="en-US" dirty="0"/>
          </a:p>
        </p:txBody>
      </p:sp>
      <p:pic>
        <p:nvPicPr>
          <p:cNvPr id="10" name="Picture 9"/>
          <p:cNvPicPr>
            <a:picLocks noChangeAspect="1"/>
          </p:cNvPicPr>
          <p:nvPr userDrawn="1"/>
        </p:nvPicPr>
        <p:blipFill>
          <a:blip r:embed="rId2" cstate="print">
            <a:grayscl/>
            <a:extLst>
              <a:ext uri="{28A0092B-C50C-407E-A947-70E740481C1C}">
                <a14:useLocalDpi xmlns:a14="http://schemas.microsoft.com/office/drawing/2010/main" val="0"/>
              </a:ext>
            </a:extLst>
          </a:blip>
          <a:stretch>
            <a:fillRect/>
          </a:stretch>
        </p:blipFill>
        <p:spPr>
          <a:xfrm>
            <a:off x="10353044" y="213834"/>
            <a:ext cx="1629817" cy="589312"/>
          </a:xfrm>
          <a:prstGeom prst="rect">
            <a:avLst/>
          </a:prstGeom>
        </p:spPr>
      </p:pic>
      <p:sp>
        <p:nvSpPr>
          <p:cNvPr id="11" name="Rectangle 10"/>
          <p:cNvSpPr/>
          <p:nvPr userDrawn="1"/>
        </p:nvSpPr>
        <p:spPr>
          <a:xfrm>
            <a:off x="257908" y="261938"/>
            <a:ext cx="119295" cy="572468"/>
          </a:xfrm>
          <a:prstGeom prst="rect">
            <a:avLst/>
          </a:prstGeom>
          <a:solidFill>
            <a:srgbClr val="33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Slide Number Placeholder 5"/>
          <p:cNvSpPr>
            <a:spLocks noGrp="1"/>
          </p:cNvSpPr>
          <p:nvPr>
            <p:ph type="sldNum" sz="quarter" idx="12"/>
          </p:nvPr>
        </p:nvSpPr>
        <p:spPr>
          <a:xfrm>
            <a:off x="11582400" y="6381750"/>
            <a:ext cx="499532" cy="365125"/>
          </a:xfrm>
          <a:prstGeom prst="rect">
            <a:avLst/>
          </a:prstGeom>
        </p:spPr>
        <p:txBody>
          <a:bodyPr/>
          <a:lstStyle/>
          <a:p>
            <a:fld id="{8F8C957E-D11D-442A-875E-0647976CE83B}"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41752555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8_Section Header">
    <p:spTree>
      <p:nvGrpSpPr>
        <p:cNvPr id="1" name=""/>
        <p:cNvGrpSpPr/>
        <p:nvPr/>
      </p:nvGrpSpPr>
      <p:grpSpPr>
        <a:xfrm>
          <a:off x="0" y="0"/>
          <a:ext cx="0" cy="0"/>
          <a:chOff x="0" y="0"/>
          <a:chExt cx="0" cy="0"/>
        </a:xfrm>
      </p:grpSpPr>
      <p:sp>
        <p:nvSpPr>
          <p:cNvPr id="14" name="Picture Placeholder 3"/>
          <p:cNvSpPr>
            <a:spLocks noGrp="1"/>
          </p:cNvSpPr>
          <p:nvPr>
            <p:ph type="pic" sz="quarter" idx="13"/>
          </p:nvPr>
        </p:nvSpPr>
        <p:spPr>
          <a:xfrm>
            <a:off x="0" y="0"/>
            <a:ext cx="7772400" cy="6858000"/>
          </a:xfrm>
          <a:prstGeom prst="rect">
            <a:avLst/>
          </a:prstGeom>
        </p:spPr>
        <p:txBody>
          <a:bodyPr/>
          <a:lstStyle/>
          <a:p>
            <a:r>
              <a:rPr lang="en-US" dirty="0" smtClean="0"/>
              <a:t>Click icon to add picture</a:t>
            </a:r>
            <a:endParaRPr lang="en-US" dirty="0"/>
          </a:p>
        </p:txBody>
      </p:sp>
      <p:sp>
        <p:nvSpPr>
          <p:cNvPr id="8" name="Text Placeholder 30"/>
          <p:cNvSpPr>
            <a:spLocks noGrp="1"/>
          </p:cNvSpPr>
          <p:nvPr>
            <p:ph type="body" sz="quarter" idx="10" hasCustomPrompt="1"/>
          </p:nvPr>
        </p:nvSpPr>
        <p:spPr>
          <a:xfrm>
            <a:off x="377203" y="463520"/>
            <a:ext cx="4829175" cy="508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b="1" dirty="0" smtClean="0">
                <a:solidFill>
                  <a:schemeClr val="tx1">
                    <a:lumMod val="65000"/>
                    <a:lumOff val="35000"/>
                  </a:schemeClr>
                </a:solidFill>
              </a:rPr>
              <a:t>(Slide</a:t>
            </a:r>
            <a:r>
              <a:rPr lang="en-US" sz="2400" b="1" baseline="0" dirty="0" smtClean="0">
                <a:solidFill>
                  <a:schemeClr val="tx1">
                    <a:lumMod val="65000"/>
                    <a:lumOff val="35000"/>
                  </a:schemeClr>
                </a:solidFill>
              </a:rPr>
              <a:t> Title)</a:t>
            </a:r>
            <a:endParaRPr lang="en-US" sz="2400" b="1" dirty="0" smtClean="0">
              <a:solidFill>
                <a:schemeClr val="tx1">
                  <a:lumMod val="65000"/>
                  <a:lumOff val="35000"/>
                </a:schemeClr>
              </a:solidFill>
            </a:endParaRPr>
          </a:p>
        </p:txBody>
      </p:sp>
      <p:sp>
        <p:nvSpPr>
          <p:cNvPr id="9" name="Text Placeholder 32"/>
          <p:cNvSpPr>
            <a:spLocks noGrp="1"/>
          </p:cNvSpPr>
          <p:nvPr>
            <p:ph type="body" sz="quarter" idx="11" hasCustomPrompt="1"/>
          </p:nvPr>
        </p:nvSpPr>
        <p:spPr>
          <a:xfrm>
            <a:off x="377825" y="261938"/>
            <a:ext cx="4327525" cy="277812"/>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200" b="1" dirty="0" smtClean="0">
                <a:solidFill>
                  <a:schemeClr val="tx1">
                    <a:lumMod val="65000"/>
                    <a:lumOff val="35000"/>
                  </a:schemeClr>
                </a:solidFill>
              </a:rPr>
              <a:t>(Presentation</a:t>
            </a:r>
            <a:r>
              <a:rPr lang="en-US" sz="1200" b="1" baseline="0" dirty="0" smtClean="0">
                <a:solidFill>
                  <a:schemeClr val="tx1">
                    <a:lumMod val="65000"/>
                    <a:lumOff val="35000"/>
                  </a:schemeClr>
                </a:solidFill>
              </a:rPr>
              <a:t> Title)</a:t>
            </a:r>
            <a:endParaRPr lang="en-US" dirty="0"/>
          </a:p>
        </p:txBody>
      </p:sp>
      <p:pic>
        <p:nvPicPr>
          <p:cNvPr id="10" name="Picture 9"/>
          <p:cNvPicPr>
            <a:picLocks noChangeAspect="1"/>
          </p:cNvPicPr>
          <p:nvPr userDrawn="1"/>
        </p:nvPicPr>
        <p:blipFill>
          <a:blip r:embed="rId2" cstate="print">
            <a:grayscl/>
            <a:extLst>
              <a:ext uri="{28A0092B-C50C-407E-A947-70E740481C1C}">
                <a14:useLocalDpi xmlns:a14="http://schemas.microsoft.com/office/drawing/2010/main" val="0"/>
              </a:ext>
            </a:extLst>
          </a:blip>
          <a:stretch>
            <a:fillRect/>
          </a:stretch>
        </p:blipFill>
        <p:spPr>
          <a:xfrm>
            <a:off x="10353044" y="213834"/>
            <a:ext cx="1629817" cy="589312"/>
          </a:xfrm>
          <a:prstGeom prst="rect">
            <a:avLst/>
          </a:prstGeom>
        </p:spPr>
      </p:pic>
      <p:sp>
        <p:nvSpPr>
          <p:cNvPr id="11" name="Rectangle 10"/>
          <p:cNvSpPr/>
          <p:nvPr userDrawn="1"/>
        </p:nvSpPr>
        <p:spPr>
          <a:xfrm>
            <a:off x="257908" y="261938"/>
            <a:ext cx="119295" cy="572468"/>
          </a:xfrm>
          <a:prstGeom prst="rect">
            <a:avLst/>
          </a:prstGeom>
          <a:solidFill>
            <a:srgbClr val="33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Slide Number Placeholder 5"/>
          <p:cNvSpPr>
            <a:spLocks noGrp="1"/>
          </p:cNvSpPr>
          <p:nvPr>
            <p:ph type="sldNum" sz="quarter" idx="12"/>
          </p:nvPr>
        </p:nvSpPr>
        <p:spPr>
          <a:xfrm>
            <a:off x="11582400" y="6381750"/>
            <a:ext cx="499532" cy="365125"/>
          </a:xfrm>
          <a:prstGeom prst="rect">
            <a:avLst/>
          </a:prstGeom>
        </p:spPr>
        <p:txBody>
          <a:bodyPr/>
          <a:lstStyle/>
          <a:p>
            <a:fld id="{8F8C957E-D11D-442A-875E-0647976CE83B}"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97826500"/>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9_Section Header">
    <p:spTree>
      <p:nvGrpSpPr>
        <p:cNvPr id="1" name=""/>
        <p:cNvGrpSpPr/>
        <p:nvPr/>
      </p:nvGrpSpPr>
      <p:grpSpPr>
        <a:xfrm>
          <a:off x="0" y="0"/>
          <a:ext cx="0" cy="0"/>
          <a:chOff x="0" y="0"/>
          <a:chExt cx="0" cy="0"/>
        </a:xfrm>
      </p:grpSpPr>
      <p:sp>
        <p:nvSpPr>
          <p:cNvPr id="14" name="Rectangle 13"/>
          <p:cNvSpPr/>
          <p:nvPr userDrawn="1"/>
        </p:nvSpPr>
        <p:spPr>
          <a:xfrm>
            <a:off x="1" y="0"/>
            <a:ext cx="4572000"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Text Placeholder 30"/>
          <p:cNvSpPr>
            <a:spLocks noGrp="1"/>
          </p:cNvSpPr>
          <p:nvPr>
            <p:ph type="body" sz="quarter" idx="10" hasCustomPrompt="1"/>
          </p:nvPr>
        </p:nvSpPr>
        <p:spPr>
          <a:xfrm>
            <a:off x="377203" y="463520"/>
            <a:ext cx="4829175" cy="508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b="1" dirty="0" smtClean="0">
                <a:solidFill>
                  <a:schemeClr val="tx1">
                    <a:lumMod val="65000"/>
                    <a:lumOff val="35000"/>
                  </a:schemeClr>
                </a:solidFill>
              </a:rPr>
              <a:t>(Slide</a:t>
            </a:r>
            <a:r>
              <a:rPr lang="en-US" sz="2400" b="1" baseline="0" dirty="0" smtClean="0">
                <a:solidFill>
                  <a:schemeClr val="tx1">
                    <a:lumMod val="65000"/>
                    <a:lumOff val="35000"/>
                  </a:schemeClr>
                </a:solidFill>
              </a:rPr>
              <a:t> Title)</a:t>
            </a:r>
            <a:endParaRPr lang="en-US" sz="2400" b="1" dirty="0" smtClean="0">
              <a:solidFill>
                <a:schemeClr val="tx1">
                  <a:lumMod val="65000"/>
                  <a:lumOff val="35000"/>
                </a:schemeClr>
              </a:solidFill>
            </a:endParaRPr>
          </a:p>
        </p:txBody>
      </p:sp>
      <p:sp>
        <p:nvSpPr>
          <p:cNvPr id="9" name="Text Placeholder 32"/>
          <p:cNvSpPr>
            <a:spLocks noGrp="1"/>
          </p:cNvSpPr>
          <p:nvPr>
            <p:ph type="body" sz="quarter" idx="11" hasCustomPrompt="1"/>
          </p:nvPr>
        </p:nvSpPr>
        <p:spPr>
          <a:xfrm>
            <a:off x="377825" y="261938"/>
            <a:ext cx="4327525" cy="277812"/>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200" b="1" dirty="0" smtClean="0">
                <a:solidFill>
                  <a:schemeClr val="tx1">
                    <a:lumMod val="65000"/>
                    <a:lumOff val="35000"/>
                  </a:schemeClr>
                </a:solidFill>
              </a:rPr>
              <a:t>(Presentation</a:t>
            </a:r>
            <a:r>
              <a:rPr lang="en-US" sz="1200" b="1" baseline="0" dirty="0" smtClean="0">
                <a:solidFill>
                  <a:schemeClr val="tx1">
                    <a:lumMod val="65000"/>
                    <a:lumOff val="35000"/>
                  </a:schemeClr>
                </a:solidFill>
              </a:rPr>
              <a:t> Title)</a:t>
            </a:r>
            <a:endParaRPr lang="en-US" dirty="0"/>
          </a:p>
        </p:txBody>
      </p:sp>
      <p:pic>
        <p:nvPicPr>
          <p:cNvPr id="10" name="Picture 9"/>
          <p:cNvPicPr>
            <a:picLocks noChangeAspect="1"/>
          </p:cNvPicPr>
          <p:nvPr userDrawn="1"/>
        </p:nvPicPr>
        <p:blipFill>
          <a:blip r:embed="rId2" cstate="print">
            <a:grayscl/>
            <a:extLst>
              <a:ext uri="{28A0092B-C50C-407E-A947-70E740481C1C}">
                <a14:useLocalDpi xmlns:a14="http://schemas.microsoft.com/office/drawing/2010/main" val="0"/>
              </a:ext>
            </a:extLst>
          </a:blip>
          <a:stretch>
            <a:fillRect/>
          </a:stretch>
        </p:blipFill>
        <p:spPr>
          <a:xfrm>
            <a:off x="10353044" y="213834"/>
            <a:ext cx="1629817" cy="589312"/>
          </a:xfrm>
          <a:prstGeom prst="rect">
            <a:avLst/>
          </a:prstGeom>
        </p:spPr>
      </p:pic>
      <p:sp>
        <p:nvSpPr>
          <p:cNvPr id="11" name="Rectangle 10"/>
          <p:cNvSpPr/>
          <p:nvPr userDrawn="1"/>
        </p:nvSpPr>
        <p:spPr>
          <a:xfrm>
            <a:off x="257908" y="261938"/>
            <a:ext cx="119295" cy="572468"/>
          </a:xfrm>
          <a:prstGeom prst="rect">
            <a:avLst/>
          </a:prstGeom>
          <a:solidFill>
            <a:srgbClr val="33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Slide Number Placeholder 5"/>
          <p:cNvSpPr>
            <a:spLocks noGrp="1"/>
          </p:cNvSpPr>
          <p:nvPr>
            <p:ph type="sldNum" sz="quarter" idx="12"/>
          </p:nvPr>
        </p:nvSpPr>
        <p:spPr>
          <a:xfrm>
            <a:off x="11582400" y="6381750"/>
            <a:ext cx="499532" cy="365125"/>
          </a:xfrm>
          <a:prstGeom prst="rect">
            <a:avLst/>
          </a:prstGeom>
        </p:spPr>
        <p:txBody>
          <a:bodyPr/>
          <a:lstStyle/>
          <a:p>
            <a:fld id="{8F8C957E-D11D-442A-875E-0647976CE83B}"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276478997"/>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20_Section Header">
    <p:spTree>
      <p:nvGrpSpPr>
        <p:cNvPr id="1" name=""/>
        <p:cNvGrpSpPr/>
        <p:nvPr/>
      </p:nvGrpSpPr>
      <p:grpSpPr>
        <a:xfrm>
          <a:off x="0" y="0"/>
          <a:ext cx="0" cy="0"/>
          <a:chOff x="0" y="0"/>
          <a:chExt cx="0" cy="0"/>
        </a:xfrm>
      </p:grpSpPr>
      <p:sp>
        <p:nvSpPr>
          <p:cNvPr id="13" name="Picture Placeholder 3"/>
          <p:cNvSpPr>
            <a:spLocks noGrp="1"/>
          </p:cNvSpPr>
          <p:nvPr>
            <p:ph type="pic" sz="quarter" idx="13"/>
          </p:nvPr>
        </p:nvSpPr>
        <p:spPr>
          <a:xfrm>
            <a:off x="0" y="0"/>
            <a:ext cx="6180138" cy="6858000"/>
          </a:xfrm>
          <a:prstGeom prst="rect">
            <a:avLst/>
          </a:prstGeom>
        </p:spPr>
        <p:txBody>
          <a:bodyPr/>
          <a:lstStyle/>
          <a:p>
            <a:r>
              <a:rPr lang="en-US" dirty="0" smtClean="0"/>
              <a:t>Click icon to add picture</a:t>
            </a:r>
            <a:endParaRPr lang="en-US" dirty="0"/>
          </a:p>
        </p:txBody>
      </p:sp>
      <p:sp>
        <p:nvSpPr>
          <p:cNvPr id="8" name="Text Placeholder 30"/>
          <p:cNvSpPr>
            <a:spLocks noGrp="1"/>
          </p:cNvSpPr>
          <p:nvPr>
            <p:ph type="body" sz="quarter" idx="10" hasCustomPrompt="1"/>
          </p:nvPr>
        </p:nvSpPr>
        <p:spPr>
          <a:xfrm>
            <a:off x="377203" y="463520"/>
            <a:ext cx="4829175" cy="508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b="1" dirty="0" smtClean="0">
                <a:solidFill>
                  <a:schemeClr val="tx1">
                    <a:lumMod val="65000"/>
                    <a:lumOff val="35000"/>
                  </a:schemeClr>
                </a:solidFill>
              </a:rPr>
              <a:t>(Slide</a:t>
            </a:r>
            <a:r>
              <a:rPr lang="en-US" sz="2400" b="1" baseline="0" dirty="0" smtClean="0">
                <a:solidFill>
                  <a:schemeClr val="tx1">
                    <a:lumMod val="65000"/>
                    <a:lumOff val="35000"/>
                  </a:schemeClr>
                </a:solidFill>
              </a:rPr>
              <a:t> Title)</a:t>
            </a:r>
            <a:endParaRPr lang="en-US" sz="2400" b="1" dirty="0" smtClean="0">
              <a:solidFill>
                <a:schemeClr val="tx1">
                  <a:lumMod val="65000"/>
                  <a:lumOff val="35000"/>
                </a:schemeClr>
              </a:solidFill>
            </a:endParaRPr>
          </a:p>
        </p:txBody>
      </p:sp>
      <p:sp>
        <p:nvSpPr>
          <p:cNvPr id="9" name="Text Placeholder 32"/>
          <p:cNvSpPr>
            <a:spLocks noGrp="1"/>
          </p:cNvSpPr>
          <p:nvPr>
            <p:ph type="body" sz="quarter" idx="11" hasCustomPrompt="1"/>
          </p:nvPr>
        </p:nvSpPr>
        <p:spPr>
          <a:xfrm>
            <a:off x="377825" y="261938"/>
            <a:ext cx="4327525" cy="277812"/>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200" b="1" dirty="0" smtClean="0">
                <a:solidFill>
                  <a:schemeClr val="tx1">
                    <a:lumMod val="65000"/>
                    <a:lumOff val="35000"/>
                  </a:schemeClr>
                </a:solidFill>
              </a:rPr>
              <a:t>(Presentation</a:t>
            </a:r>
            <a:r>
              <a:rPr lang="en-US" sz="1200" b="1" baseline="0" dirty="0" smtClean="0">
                <a:solidFill>
                  <a:schemeClr val="tx1">
                    <a:lumMod val="65000"/>
                    <a:lumOff val="35000"/>
                  </a:schemeClr>
                </a:solidFill>
              </a:rPr>
              <a:t> Title)</a:t>
            </a:r>
            <a:endParaRPr lang="en-US" dirty="0"/>
          </a:p>
        </p:txBody>
      </p:sp>
      <p:pic>
        <p:nvPicPr>
          <p:cNvPr id="10" name="Picture 9"/>
          <p:cNvPicPr>
            <a:picLocks noChangeAspect="1"/>
          </p:cNvPicPr>
          <p:nvPr userDrawn="1"/>
        </p:nvPicPr>
        <p:blipFill>
          <a:blip r:embed="rId2" cstate="print">
            <a:grayscl/>
            <a:extLst>
              <a:ext uri="{28A0092B-C50C-407E-A947-70E740481C1C}">
                <a14:useLocalDpi xmlns:a14="http://schemas.microsoft.com/office/drawing/2010/main" val="0"/>
              </a:ext>
            </a:extLst>
          </a:blip>
          <a:stretch>
            <a:fillRect/>
          </a:stretch>
        </p:blipFill>
        <p:spPr>
          <a:xfrm>
            <a:off x="10353044" y="213834"/>
            <a:ext cx="1629817" cy="589312"/>
          </a:xfrm>
          <a:prstGeom prst="rect">
            <a:avLst/>
          </a:prstGeom>
        </p:spPr>
      </p:pic>
      <p:sp>
        <p:nvSpPr>
          <p:cNvPr id="11" name="Rectangle 10"/>
          <p:cNvSpPr/>
          <p:nvPr userDrawn="1"/>
        </p:nvSpPr>
        <p:spPr>
          <a:xfrm>
            <a:off x="257908" y="261938"/>
            <a:ext cx="119295" cy="572468"/>
          </a:xfrm>
          <a:prstGeom prst="rect">
            <a:avLst/>
          </a:prstGeom>
          <a:solidFill>
            <a:srgbClr val="33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Slide Number Placeholder 5"/>
          <p:cNvSpPr>
            <a:spLocks noGrp="1"/>
          </p:cNvSpPr>
          <p:nvPr>
            <p:ph type="sldNum" sz="quarter" idx="12"/>
          </p:nvPr>
        </p:nvSpPr>
        <p:spPr>
          <a:xfrm>
            <a:off x="11582400" y="6381750"/>
            <a:ext cx="499532" cy="365125"/>
          </a:xfrm>
          <a:prstGeom prst="rect">
            <a:avLst/>
          </a:prstGeom>
        </p:spPr>
        <p:txBody>
          <a:bodyPr/>
          <a:lstStyle/>
          <a:p>
            <a:fld id="{8F8C957E-D11D-442A-875E-0647976CE83B}"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411779112"/>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21_Section Header">
    <p:spTree>
      <p:nvGrpSpPr>
        <p:cNvPr id="1" name=""/>
        <p:cNvGrpSpPr/>
        <p:nvPr/>
      </p:nvGrpSpPr>
      <p:grpSpPr>
        <a:xfrm>
          <a:off x="0" y="0"/>
          <a:ext cx="0" cy="0"/>
          <a:chOff x="0" y="0"/>
          <a:chExt cx="0" cy="0"/>
        </a:xfrm>
      </p:grpSpPr>
      <p:sp>
        <p:nvSpPr>
          <p:cNvPr id="14" name="Rectangle 13"/>
          <p:cNvSpPr/>
          <p:nvPr userDrawn="1"/>
        </p:nvSpPr>
        <p:spPr>
          <a:xfrm>
            <a:off x="6019800" y="0"/>
            <a:ext cx="6172200"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Text Placeholder 30"/>
          <p:cNvSpPr>
            <a:spLocks noGrp="1"/>
          </p:cNvSpPr>
          <p:nvPr>
            <p:ph type="body" sz="quarter" idx="10" hasCustomPrompt="1"/>
          </p:nvPr>
        </p:nvSpPr>
        <p:spPr>
          <a:xfrm>
            <a:off x="377203" y="463520"/>
            <a:ext cx="4829175" cy="508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b="1" dirty="0" smtClean="0">
                <a:solidFill>
                  <a:schemeClr val="tx1">
                    <a:lumMod val="65000"/>
                    <a:lumOff val="35000"/>
                  </a:schemeClr>
                </a:solidFill>
              </a:rPr>
              <a:t>(Slide</a:t>
            </a:r>
            <a:r>
              <a:rPr lang="en-US" sz="2400" b="1" baseline="0" dirty="0" smtClean="0">
                <a:solidFill>
                  <a:schemeClr val="tx1">
                    <a:lumMod val="65000"/>
                    <a:lumOff val="35000"/>
                  </a:schemeClr>
                </a:solidFill>
              </a:rPr>
              <a:t> Title)</a:t>
            </a:r>
            <a:endParaRPr lang="en-US" sz="2400" b="1" dirty="0" smtClean="0">
              <a:solidFill>
                <a:schemeClr val="tx1">
                  <a:lumMod val="65000"/>
                  <a:lumOff val="35000"/>
                </a:schemeClr>
              </a:solidFill>
            </a:endParaRPr>
          </a:p>
        </p:txBody>
      </p:sp>
      <p:sp>
        <p:nvSpPr>
          <p:cNvPr id="9" name="Text Placeholder 32"/>
          <p:cNvSpPr>
            <a:spLocks noGrp="1"/>
          </p:cNvSpPr>
          <p:nvPr>
            <p:ph type="body" sz="quarter" idx="11" hasCustomPrompt="1"/>
          </p:nvPr>
        </p:nvSpPr>
        <p:spPr>
          <a:xfrm>
            <a:off x="377825" y="261938"/>
            <a:ext cx="4327525" cy="277812"/>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200" b="1" dirty="0" smtClean="0">
                <a:solidFill>
                  <a:schemeClr val="tx1">
                    <a:lumMod val="65000"/>
                    <a:lumOff val="35000"/>
                  </a:schemeClr>
                </a:solidFill>
              </a:rPr>
              <a:t>(Presentation</a:t>
            </a:r>
            <a:r>
              <a:rPr lang="en-US" sz="1200" b="1" baseline="0" dirty="0" smtClean="0">
                <a:solidFill>
                  <a:schemeClr val="tx1">
                    <a:lumMod val="65000"/>
                    <a:lumOff val="35000"/>
                  </a:schemeClr>
                </a:solidFill>
              </a:rPr>
              <a:t> Title)</a:t>
            </a:r>
            <a:endParaRPr lang="en-US" dirty="0"/>
          </a:p>
        </p:txBody>
      </p:sp>
      <p:pic>
        <p:nvPicPr>
          <p:cNvPr id="10" name="Picture 9"/>
          <p:cNvPicPr>
            <a:picLocks noChangeAspect="1"/>
          </p:cNvPicPr>
          <p:nvPr userDrawn="1"/>
        </p:nvPicPr>
        <p:blipFill>
          <a:blip r:embed="rId2" cstate="print">
            <a:grayscl/>
            <a:extLst>
              <a:ext uri="{28A0092B-C50C-407E-A947-70E740481C1C}">
                <a14:useLocalDpi xmlns:a14="http://schemas.microsoft.com/office/drawing/2010/main" val="0"/>
              </a:ext>
            </a:extLst>
          </a:blip>
          <a:stretch>
            <a:fillRect/>
          </a:stretch>
        </p:blipFill>
        <p:spPr>
          <a:xfrm>
            <a:off x="10353044" y="213834"/>
            <a:ext cx="1629817" cy="589312"/>
          </a:xfrm>
          <a:prstGeom prst="rect">
            <a:avLst/>
          </a:prstGeom>
        </p:spPr>
      </p:pic>
      <p:sp>
        <p:nvSpPr>
          <p:cNvPr id="11" name="Rectangle 10"/>
          <p:cNvSpPr/>
          <p:nvPr userDrawn="1"/>
        </p:nvSpPr>
        <p:spPr>
          <a:xfrm>
            <a:off x="257908" y="261938"/>
            <a:ext cx="119295" cy="572468"/>
          </a:xfrm>
          <a:prstGeom prst="rect">
            <a:avLst/>
          </a:prstGeom>
          <a:solidFill>
            <a:srgbClr val="33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Slide Number Placeholder 5"/>
          <p:cNvSpPr>
            <a:spLocks noGrp="1"/>
          </p:cNvSpPr>
          <p:nvPr>
            <p:ph type="sldNum" sz="quarter" idx="12"/>
          </p:nvPr>
        </p:nvSpPr>
        <p:spPr>
          <a:xfrm>
            <a:off x="11582400" y="6381750"/>
            <a:ext cx="499532" cy="365125"/>
          </a:xfrm>
          <a:prstGeom prst="rect">
            <a:avLst/>
          </a:prstGeom>
        </p:spPr>
        <p:txBody>
          <a:bodyPr/>
          <a:lstStyle>
            <a:lvl1pPr>
              <a:defRPr>
                <a:solidFill>
                  <a:schemeClr val="bg1">
                    <a:lumMod val="95000"/>
                  </a:schemeClr>
                </a:solidFill>
              </a:defRPr>
            </a:lvl1pPr>
          </a:lstStyle>
          <a:p>
            <a:fld id="{8F8C957E-D11D-442A-875E-0647976CE83B}" type="slidenum">
              <a:rPr lang="en-US" smtClean="0">
                <a:solidFill>
                  <a:prstClr val="white">
                    <a:lumMod val="95000"/>
                  </a:prstClr>
                </a:solidFill>
              </a:rPr>
              <a:pPr/>
              <a:t>‹#›</a:t>
            </a:fld>
            <a:endParaRPr lang="en-US" dirty="0">
              <a:solidFill>
                <a:prstClr val="white">
                  <a:lumMod val="95000"/>
                </a:prstClr>
              </a:solidFill>
            </a:endParaRPr>
          </a:p>
        </p:txBody>
      </p:sp>
    </p:spTree>
    <p:extLst>
      <p:ext uri="{BB962C8B-B14F-4D97-AF65-F5344CB8AC3E}">
        <p14:creationId xmlns:p14="http://schemas.microsoft.com/office/powerpoint/2010/main" val="724285710"/>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22_Section Header">
    <p:spTree>
      <p:nvGrpSpPr>
        <p:cNvPr id="1" name=""/>
        <p:cNvGrpSpPr/>
        <p:nvPr/>
      </p:nvGrpSpPr>
      <p:grpSpPr>
        <a:xfrm>
          <a:off x="0" y="0"/>
          <a:ext cx="0" cy="0"/>
          <a:chOff x="0" y="0"/>
          <a:chExt cx="0" cy="0"/>
        </a:xfrm>
      </p:grpSpPr>
      <p:sp>
        <p:nvSpPr>
          <p:cNvPr id="14" name="Picture Placeholder 3"/>
          <p:cNvSpPr>
            <a:spLocks noGrp="1"/>
          </p:cNvSpPr>
          <p:nvPr>
            <p:ph type="pic" sz="quarter" idx="13"/>
          </p:nvPr>
        </p:nvSpPr>
        <p:spPr>
          <a:xfrm>
            <a:off x="6019800" y="0"/>
            <a:ext cx="6172200" cy="6858000"/>
          </a:xfrm>
          <a:prstGeom prst="rect">
            <a:avLst/>
          </a:prstGeom>
        </p:spPr>
        <p:txBody>
          <a:bodyPr/>
          <a:lstStyle/>
          <a:p>
            <a:r>
              <a:rPr lang="en-US" dirty="0" smtClean="0"/>
              <a:t>Click icon to add picture</a:t>
            </a:r>
            <a:endParaRPr lang="en-US" dirty="0"/>
          </a:p>
        </p:txBody>
      </p:sp>
      <p:sp>
        <p:nvSpPr>
          <p:cNvPr id="8" name="Text Placeholder 30"/>
          <p:cNvSpPr>
            <a:spLocks noGrp="1"/>
          </p:cNvSpPr>
          <p:nvPr>
            <p:ph type="body" sz="quarter" idx="10" hasCustomPrompt="1"/>
          </p:nvPr>
        </p:nvSpPr>
        <p:spPr>
          <a:xfrm>
            <a:off x="377203" y="463520"/>
            <a:ext cx="4829175" cy="508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b="1" dirty="0" smtClean="0">
                <a:solidFill>
                  <a:schemeClr val="tx1">
                    <a:lumMod val="65000"/>
                    <a:lumOff val="35000"/>
                  </a:schemeClr>
                </a:solidFill>
              </a:rPr>
              <a:t>(Slide</a:t>
            </a:r>
            <a:r>
              <a:rPr lang="en-US" sz="2400" b="1" baseline="0" dirty="0" smtClean="0">
                <a:solidFill>
                  <a:schemeClr val="tx1">
                    <a:lumMod val="65000"/>
                    <a:lumOff val="35000"/>
                  </a:schemeClr>
                </a:solidFill>
              </a:rPr>
              <a:t> Title)</a:t>
            </a:r>
            <a:endParaRPr lang="en-US" sz="2400" b="1" dirty="0" smtClean="0">
              <a:solidFill>
                <a:schemeClr val="tx1">
                  <a:lumMod val="65000"/>
                  <a:lumOff val="35000"/>
                </a:schemeClr>
              </a:solidFill>
            </a:endParaRPr>
          </a:p>
        </p:txBody>
      </p:sp>
      <p:sp>
        <p:nvSpPr>
          <p:cNvPr id="9" name="Text Placeholder 32"/>
          <p:cNvSpPr>
            <a:spLocks noGrp="1"/>
          </p:cNvSpPr>
          <p:nvPr>
            <p:ph type="body" sz="quarter" idx="11" hasCustomPrompt="1"/>
          </p:nvPr>
        </p:nvSpPr>
        <p:spPr>
          <a:xfrm>
            <a:off x="377825" y="261938"/>
            <a:ext cx="4327525" cy="277812"/>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200" b="1" dirty="0" smtClean="0">
                <a:solidFill>
                  <a:schemeClr val="tx1">
                    <a:lumMod val="65000"/>
                    <a:lumOff val="35000"/>
                  </a:schemeClr>
                </a:solidFill>
              </a:rPr>
              <a:t>(Presentation</a:t>
            </a:r>
            <a:r>
              <a:rPr lang="en-US" sz="1200" b="1" baseline="0" dirty="0" smtClean="0">
                <a:solidFill>
                  <a:schemeClr val="tx1">
                    <a:lumMod val="65000"/>
                    <a:lumOff val="35000"/>
                  </a:schemeClr>
                </a:solidFill>
              </a:rPr>
              <a:t> Title)</a:t>
            </a:r>
            <a:endParaRPr lang="en-US" dirty="0"/>
          </a:p>
        </p:txBody>
      </p:sp>
      <p:pic>
        <p:nvPicPr>
          <p:cNvPr id="10" name="Picture 9"/>
          <p:cNvPicPr>
            <a:picLocks noChangeAspect="1"/>
          </p:cNvPicPr>
          <p:nvPr userDrawn="1"/>
        </p:nvPicPr>
        <p:blipFill>
          <a:blip r:embed="rId2" cstate="print">
            <a:grayscl/>
            <a:extLst>
              <a:ext uri="{28A0092B-C50C-407E-A947-70E740481C1C}">
                <a14:useLocalDpi xmlns:a14="http://schemas.microsoft.com/office/drawing/2010/main" val="0"/>
              </a:ext>
            </a:extLst>
          </a:blip>
          <a:stretch>
            <a:fillRect/>
          </a:stretch>
        </p:blipFill>
        <p:spPr>
          <a:xfrm>
            <a:off x="10353044" y="213834"/>
            <a:ext cx="1629817" cy="589312"/>
          </a:xfrm>
          <a:prstGeom prst="rect">
            <a:avLst/>
          </a:prstGeom>
        </p:spPr>
      </p:pic>
      <p:sp>
        <p:nvSpPr>
          <p:cNvPr id="11" name="Rectangle 10"/>
          <p:cNvSpPr/>
          <p:nvPr userDrawn="1"/>
        </p:nvSpPr>
        <p:spPr>
          <a:xfrm>
            <a:off x="257908" y="261938"/>
            <a:ext cx="119295" cy="572468"/>
          </a:xfrm>
          <a:prstGeom prst="rect">
            <a:avLst/>
          </a:prstGeom>
          <a:solidFill>
            <a:srgbClr val="33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Slide Number Placeholder 5"/>
          <p:cNvSpPr>
            <a:spLocks noGrp="1"/>
          </p:cNvSpPr>
          <p:nvPr>
            <p:ph type="sldNum" sz="quarter" idx="12"/>
          </p:nvPr>
        </p:nvSpPr>
        <p:spPr>
          <a:xfrm>
            <a:off x="11582400" y="6381750"/>
            <a:ext cx="499532" cy="365125"/>
          </a:xfrm>
          <a:prstGeom prst="rect">
            <a:avLst/>
          </a:prstGeom>
        </p:spPr>
        <p:txBody>
          <a:bodyPr/>
          <a:lstStyle/>
          <a:p>
            <a:fld id="{8F8C957E-D11D-442A-875E-0647976CE83B}"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856820613"/>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23_Section Header">
    <p:spTree>
      <p:nvGrpSpPr>
        <p:cNvPr id="1" name=""/>
        <p:cNvGrpSpPr/>
        <p:nvPr/>
      </p:nvGrpSpPr>
      <p:grpSpPr>
        <a:xfrm>
          <a:off x="0" y="0"/>
          <a:ext cx="0" cy="0"/>
          <a:chOff x="0" y="0"/>
          <a:chExt cx="0" cy="0"/>
        </a:xfrm>
      </p:grpSpPr>
      <p:pic>
        <p:nvPicPr>
          <p:cNvPr id="13" name="Picture Placeholder 4"/>
          <p:cNvPicPr>
            <a:picLocks noChangeAspect="1"/>
          </p:cNvPicPr>
          <p:nvPr userDrawn="1"/>
        </p:nvPicPr>
        <p:blipFill>
          <a:blip r:embed="rId2">
            <a:extLst>
              <a:ext uri="{28A0092B-C50C-407E-A947-70E740481C1C}">
                <a14:useLocalDpi xmlns:a14="http://schemas.microsoft.com/office/drawing/2010/main" val="0"/>
              </a:ext>
            </a:extLst>
          </a:blip>
          <a:srcRect l="27778" r="27778"/>
          <a:stretch>
            <a:fillRect/>
          </a:stretch>
        </p:blipFill>
        <p:spPr>
          <a:xfrm>
            <a:off x="0" y="0"/>
            <a:ext cx="4572000" cy="6858000"/>
          </a:xfrm>
          <a:prstGeom prst="rect">
            <a:avLst/>
          </a:prstGeom>
        </p:spPr>
      </p:pic>
      <p:sp>
        <p:nvSpPr>
          <p:cNvPr id="8" name="Text Placeholder 30"/>
          <p:cNvSpPr>
            <a:spLocks noGrp="1"/>
          </p:cNvSpPr>
          <p:nvPr>
            <p:ph type="body" sz="quarter" idx="10" hasCustomPrompt="1"/>
          </p:nvPr>
        </p:nvSpPr>
        <p:spPr>
          <a:xfrm>
            <a:off x="377203" y="463520"/>
            <a:ext cx="4829175" cy="5080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b="1" dirty="0" smtClean="0">
                <a:solidFill>
                  <a:schemeClr val="tx1">
                    <a:lumMod val="65000"/>
                    <a:lumOff val="35000"/>
                  </a:schemeClr>
                </a:solidFill>
              </a:rPr>
              <a:t>Points of Contact</a:t>
            </a:r>
          </a:p>
        </p:txBody>
      </p:sp>
      <p:sp>
        <p:nvSpPr>
          <p:cNvPr id="9" name="Text Placeholder 32"/>
          <p:cNvSpPr>
            <a:spLocks noGrp="1"/>
          </p:cNvSpPr>
          <p:nvPr>
            <p:ph type="body" sz="quarter" idx="11" hasCustomPrompt="1"/>
          </p:nvPr>
        </p:nvSpPr>
        <p:spPr>
          <a:xfrm>
            <a:off x="377825" y="261938"/>
            <a:ext cx="4327525" cy="277812"/>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200">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200" b="1" dirty="0" smtClean="0">
                <a:solidFill>
                  <a:schemeClr val="tx1">
                    <a:lumMod val="65000"/>
                    <a:lumOff val="35000"/>
                  </a:schemeClr>
                </a:solidFill>
              </a:rPr>
              <a:t>(Presentation</a:t>
            </a:r>
            <a:r>
              <a:rPr lang="en-US" sz="1200" b="1" baseline="0" dirty="0" smtClean="0">
                <a:solidFill>
                  <a:schemeClr val="tx1">
                    <a:lumMod val="65000"/>
                    <a:lumOff val="35000"/>
                  </a:schemeClr>
                </a:solidFill>
              </a:rPr>
              <a:t> Title)</a:t>
            </a:r>
            <a:endParaRPr lang="en-US" dirty="0"/>
          </a:p>
        </p:txBody>
      </p:sp>
      <p:pic>
        <p:nvPicPr>
          <p:cNvPr id="10" name="Picture 9"/>
          <p:cNvPicPr>
            <a:picLocks noChangeAspect="1"/>
          </p:cNvPicPr>
          <p:nvPr userDrawn="1"/>
        </p:nvPicPr>
        <p:blipFill>
          <a:blip r:embed="rId3" cstate="print">
            <a:grayscl/>
            <a:extLst>
              <a:ext uri="{28A0092B-C50C-407E-A947-70E740481C1C}">
                <a14:useLocalDpi xmlns:a14="http://schemas.microsoft.com/office/drawing/2010/main" val="0"/>
              </a:ext>
            </a:extLst>
          </a:blip>
          <a:stretch>
            <a:fillRect/>
          </a:stretch>
        </p:blipFill>
        <p:spPr>
          <a:xfrm>
            <a:off x="10353044" y="213834"/>
            <a:ext cx="1629817" cy="589312"/>
          </a:xfrm>
          <a:prstGeom prst="rect">
            <a:avLst/>
          </a:prstGeom>
        </p:spPr>
      </p:pic>
      <p:sp>
        <p:nvSpPr>
          <p:cNvPr id="11" name="Rectangle 10"/>
          <p:cNvSpPr/>
          <p:nvPr userDrawn="1"/>
        </p:nvSpPr>
        <p:spPr>
          <a:xfrm>
            <a:off x="257908" y="261938"/>
            <a:ext cx="119295" cy="572468"/>
          </a:xfrm>
          <a:prstGeom prst="rect">
            <a:avLst/>
          </a:prstGeom>
          <a:solidFill>
            <a:srgbClr val="33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Slide Number Placeholder 5"/>
          <p:cNvSpPr>
            <a:spLocks noGrp="1"/>
          </p:cNvSpPr>
          <p:nvPr>
            <p:ph type="sldNum" sz="quarter" idx="12"/>
          </p:nvPr>
        </p:nvSpPr>
        <p:spPr>
          <a:xfrm>
            <a:off x="11582400" y="6381750"/>
            <a:ext cx="499532" cy="365125"/>
          </a:xfrm>
          <a:prstGeom prst="rect">
            <a:avLst/>
          </a:prstGeom>
        </p:spPr>
        <p:txBody>
          <a:bodyPr/>
          <a:lstStyle/>
          <a:p>
            <a:fld id="{8F8C957E-D11D-442A-875E-0647976CE83B}"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463827756"/>
      </p:ext>
    </p:extLst>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2_Two Content">
    <p:spTree>
      <p:nvGrpSpPr>
        <p:cNvPr id="1" name=""/>
        <p:cNvGrpSpPr/>
        <p:nvPr/>
      </p:nvGrpSpPr>
      <p:grpSpPr>
        <a:xfrm>
          <a:off x="0" y="0"/>
          <a:ext cx="0" cy="0"/>
          <a:chOff x="0" y="0"/>
          <a:chExt cx="0" cy="0"/>
        </a:xfrm>
      </p:grpSpPr>
      <p:sp>
        <p:nvSpPr>
          <p:cNvPr id="9" name="Rectangle 8"/>
          <p:cNvSpPr/>
          <p:nvPr userDrawn="1"/>
        </p:nvSpPr>
        <p:spPr>
          <a:xfrm>
            <a:off x="0" y="0"/>
            <a:ext cx="12192000" cy="348615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3" name="Picture 2"/>
          <p:cNvPicPr>
            <a:picLocks noChangeAspect="1"/>
          </p:cNvPicPr>
          <p:nvPr userDrawn="1"/>
        </p:nvPicPr>
        <p:blipFill>
          <a:blip r:embed="rId2"/>
          <a:stretch>
            <a:fillRect/>
          </a:stretch>
        </p:blipFill>
        <p:spPr>
          <a:xfrm>
            <a:off x="-40342" y="706603"/>
            <a:ext cx="12254022" cy="6151397"/>
          </a:xfrm>
          <a:prstGeom prst="rect">
            <a:avLst/>
          </a:prstGeom>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700858" y="227743"/>
            <a:ext cx="2849556" cy="1030348"/>
          </a:xfrm>
          <a:prstGeom prst="rect">
            <a:avLst/>
          </a:prstGeom>
        </p:spPr>
      </p:pic>
      <p:sp>
        <p:nvSpPr>
          <p:cNvPr id="13" name="TextBox 12"/>
          <p:cNvSpPr txBox="1"/>
          <p:nvPr userDrawn="1"/>
        </p:nvSpPr>
        <p:spPr>
          <a:xfrm>
            <a:off x="3765166" y="1333016"/>
            <a:ext cx="4720940" cy="369332"/>
          </a:xfrm>
          <a:prstGeom prst="rect">
            <a:avLst/>
          </a:prstGeom>
          <a:noFill/>
        </p:spPr>
        <p:txBody>
          <a:bodyPr wrap="square" rtlCol="0">
            <a:spAutoFit/>
          </a:bodyPr>
          <a:lstStyle/>
          <a:p>
            <a:pPr algn="ctr"/>
            <a:r>
              <a:rPr lang="en-US" b="1" dirty="0" smtClean="0">
                <a:solidFill>
                  <a:srgbClr val="4ECDC4"/>
                </a:solidFill>
              </a:rPr>
              <a:t>COST ASSESSMENT DATA ENTERPRISE</a:t>
            </a:r>
            <a:endParaRPr lang="en-US" b="1" dirty="0">
              <a:solidFill>
                <a:srgbClr val="4ECDC4"/>
              </a:solidFill>
            </a:endParaRPr>
          </a:p>
        </p:txBody>
      </p:sp>
      <p:cxnSp>
        <p:nvCxnSpPr>
          <p:cNvPr id="7" name="Straight Connector 6"/>
          <p:cNvCxnSpPr/>
          <p:nvPr userDrawn="1"/>
        </p:nvCxnSpPr>
        <p:spPr>
          <a:xfrm flipH="1">
            <a:off x="-40342" y="699796"/>
            <a:ext cx="12232342" cy="5495731"/>
          </a:xfrm>
          <a:prstGeom prst="line">
            <a:avLst/>
          </a:prstGeom>
          <a:ln w="190500">
            <a:solidFill>
              <a:srgbClr val="262626"/>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flipH="1" flipV="1">
            <a:off x="0" y="618067"/>
            <a:ext cx="12224520" cy="5577461"/>
          </a:xfrm>
          <a:prstGeom prst="line">
            <a:avLst/>
          </a:prstGeom>
          <a:ln w="190500">
            <a:solidFill>
              <a:srgbClr val="262626"/>
            </a:solidFill>
          </a:ln>
        </p:spPr>
        <p:style>
          <a:lnRef idx="1">
            <a:schemeClr val="accent1"/>
          </a:lnRef>
          <a:fillRef idx="0">
            <a:schemeClr val="accent1"/>
          </a:fillRef>
          <a:effectRef idx="0">
            <a:schemeClr val="accent1"/>
          </a:effectRef>
          <a:fontRef idx="minor">
            <a:schemeClr val="tx1"/>
          </a:fontRef>
        </p:style>
      </p:cxnSp>
      <p:sp>
        <p:nvSpPr>
          <p:cNvPr id="5" name="Text Placeholder 4"/>
          <p:cNvSpPr>
            <a:spLocks noGrp="1"/>
          </p:cNvSpPr>
          <p:nvPr>
            <p:ph type="body" sz="quarter" idx="10" hasCustomPrompt="1"/>
          </p:nvPr>
        </p:nvSpPr>
        <p:spPr>
          <a:xfrm>
            <a:off x="0" y="1991381"/>
            <a:ext cx="12213680" cy="1722512"/>
          </a:xfrm>
          <a:prstGeom prst="rect">
            <a:avLst/>
          </a:prstGeom>
          <a:solidFill>
            <a:schemeClr val="tx1">
              <a:alpha val="60000"/>
            </a:schemeClr>
          </a:solidFill>
        </p:spPr>
        <p:txBody>
          <a:bodyPr anchor="ctr" anchorCtr="0">
            <a:normAutofit/>
          </a:bodyPr>
          <a:lstStyle>
            <a:lvl1pPr marL="0" indent="0" algn="ctr">
              <a:buNone/>
              <a:defRPr sz="4000">
                <a:solidFill>
                  <a:schemeClr val="bg1"/>
                </a:solidFill>
              </a:defRPr>
            </a:lvl1pPr>
          </a:lstStyle>
          <a:p>
            <a:pPr lvl="0"/>
            <a:r>
              <a:rPr lang="en-US" dirty="0" smtClean="0"/>
              <a:t>(Title)</a:t>
            </a:r>
            <a:endParaRPr lang="en-US" dirty="0"/>
          </a:p>
        </p:txBody>
      </p:sp>
      <p:sp>
        <p:nvSpPr>
          <p:cNvPr id="10" name="Text Placeholder 4"/>
          <p:cNvSpPr>
            <a:spLocks noGrp="1"/>
          </p:cNvSpPr>
          <p:nvPr>
            <p:ph type="body" sz="quarter" idx="11" hasCustomPrompt="1"/>
          </p:nvPr>
        </p:nvSpPr>
        <p:spPr>
          <a:xfrm>
            <a:off x="449385" y="4804252"/>
            <a:ext cx="3739661" cy="1722512"/>
          </a:xfrm>
          <a:prstGeom prst="rect">
            <a:avLst/>
          </a:prstGeom>
          <a:solidFill>
            <a:schemeClr val="tx1">
              <a:alpha val="60000"/>
            </a:schemeClr>
          </a:solidFill>
        </p:spPr>
        <p:txBody>
          <a:bodyPr anchor="ctr" anchorCtr="0">
            <a:normAutofit/>
          </a:bodyPr>
          <a:lstStyle>
            <a:lvl1pPr marL="0" indent="0" algn="ctr">
              <a:buNone/>
              <a:defRPr sz="2000" baseline="0">
                <a:solidFill>
                  <a:schemeClr val="bg1"/>
                </a:solidFill>
              </a:defRPr>
            </a:lvl1pPr>
          </a:lstStyle>
          <a:p>
            <a:pPr lvl="0"/>
            <a:r>
              <a:rPr lang="en-US" dirty="0" smtClean="0"/>
              <a:t>Presenter Name</a:t>
            </a:r>
          </a:p>
          <a:p>
            <a:pPr lvl="0"/>
            <a:r>
              <a:rPr lang="en-US" dirty="0" smtClean="0"/>
              <a:t>Email, (XXX) XXX-XXXX</a:t>
            </a:r>
            <a:endParaRPr lang="en-US" dirty="0"/>
          </a:p>
        </p:txBody>
      </p:sp>
    </p:spTree>
    <p:extLst>
      <p:ext uri="{BB962C8B-B14F-4D97-AF65-F5344CB8AC3E}">
        <p14:creationId xmlns:p14="http://schemas.microsoft.com/office/powerpoint/2010/main" val="3933758488"/>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grayscl/>
            <a:extLst>
              <a:ext uri="{28A0092B-C50C-407E-A947-70E740481C1C}">
                <a14:useLocalDpi xmlns:a14="http://schemas.microsoft.com/office/drawing/2010/main" val="0"/>
              </a:ext>
            </a:extLst>
          </a:blip>
          <a:stretch>
            <a:fillRect/>
          </a:stretch>
        </p:blipFill>
        <p:spPr>
          <a:xfrm>
            <a:off x="10353044" y="213834"/>
            <a:ext cx="1629817" cy="589312"/>
          </a:xfrm>
          <a:prstGeom prst="rect">
            <a:avLst/>
          </a:prstGeom>
        </p:spPr>
      </p:pic>
      <p:sp>
        <p:nvSpPr>
          <p:cNvPr id="11" name="Rectangle 10"/>
          <p:cNvSpPr/>
          <p:nvPr userDrawn="1"/>
        </p:nvSpPr>
        <p:spPr>
          <a:xfrm>
            <a:off x="257908" y="261938"/>
            <a:ext cx="119295" cy="572468"/>
          </a:xfrm>
          <a:prstGeom prst="rect">
            <a:avLst/>
          </a:prstGeom>
          <a:solidFill>
            <a:srgbClr val="33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Slide Number Placeholder 5"/>
          <p:cNvSpPr>
            <a:spLocks noGrp="1"/>
          </p:cNvSpPr>
          <p:nvPr>
            <p:ph type="sldNum" sz="quarter" idx="12"/>
          </p:nvPr>
        </p:nvSpPr>
        <p:spPr>
          <a:xfrm>
            <a:off x="11582400" y="6381750"/>
            <a:ext cx="499532" cy="365125"/>
          </a:xfrm>
          <a:prstGeom prst="rect">
            <a:avLst/>
          </a:prstGeom>
        </p:spPr>
        <p:txBody>
          <a:bodyPr/>
          <a:lstStyle/>
          <a:p>
            <a:fld id="{8F8C957E-D11D-442A-875E-0647976CE83B}" type="slidenum">
              <a:rPr lang="en-US" smtClean="0"/>
              <a:t>‹#›</a:t>
            </a:fld>
            <a:endParaRPr lang="en-US"/>
          </a:p>
        </p:txBody>
      </p:sp>
      <p:sp>
        <p:nvSpPr>
          <p:cNvPr id="13" name="Picture Placeholder 9"/>
          <p:cNvSpPr>
            <a:spLocks noGrp="1"/>
          </p:cNvSpPr>
          <p:nvPr>
            <p:ph type="pic" sz="quarter" idx="13"/>
          </p:nvPr>
        </p:nvSpPr>
        <p:spPr>
          <a:xfrm>
            <a:off x="-32656" y="-89808"/>
            <a:ext cx="4613275" cy="6947808"/>
          </a:xfrm>
          <a:custGeom>
            <a:avLst/>
            <a:gdLst>
              <a:gd name="connsiteX0" fmla="*/ 8165 w 4613275"/>
              <a:gd name="connsiteY0" fmla="*/ 0 h 6947808"/>
              <a:gd name="connsiteX1" fmla="*/ 4613275 w 4613275"/>
              <a:gd name="connsiteY1" fmla="*/ 65205 h 6947808"/>
              <a:gd name="connsiteX2" fmla="*/ 4613275 w 4613275"/>
              <a:gd name="connsiteY2" fmla="*/ 96531 h 6947808"/>
              <a:gd name="connsiteX3" fmla="*/ 2920701 w 4613275"/>
              <a:gd name="connsiteY3" fmla="*/ 6947808 h 6947808"/>
              <a:gd name="connsiteX4" fmla="*/ 0 w 4613275"/>
              <a:gd name="connsiteY4" fmla="*/ 6947808 h 6947808"/>
              <a:gd name="connsiteX5" fmla="*/ 0 w 4613275"/>
              <a:gd name="connsiteY5" fmla="*/ 1747331 h 6947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13275" h="6947808">
                <a:moveTo>
                  <a:pt x="8165" y="0"/>
                </a:moveTo>
                <a:lnTo>
                  <a:pt x="4613275" y="65205"/>
                </a:lnTo>
                <a:lnTo>
                  <a:pt x="4613275" y="96531"/>
                </a:lnTo>
                <a:lnTo>
                  <a:pt x="2920701" y="6947808"/>
                </a:lnTo>
                <a:lnTo>
                  <a:pt x="0" y="6947808"/>
                </a:lnTo>
                <a:lnTo>
                  <a:pt x="0" y="1747331"/>
                </a:lnTo>
                <a:close/>
              </a:path>
            </a:pathLst>
          </a:custGeom>
        </p:spPr>
        <p:txBody>
          <a:bodyPr wrap="square">
            <a:noAutofit/>
          </a:bodyPr>
          <a:lstStyle/>
          <a:p>
            <a:r>
              <a:rPr lang="en-US" smtClean="0"/>
              <a:t>Click icon to add picture</a:t>
            </a:r>
            <a:endParaRPr lang="en-US"/>
          </a:p>
        </p:txBody>
      </p:sp>
      <p:sp>
        <p:nvSpPr>
          <p:cNvPr id="14" name="Text Placeholder 2"/>
          <p:cNvSpPr>
            <a:spLocks noGrp="1"/>
          </p:cNvSpPr>
          <p:nvPr>
            <p:ph type="body" sz="quarter" idx="14" hasCustomPrompt="1"/>
          </p:nvPr>
        </p:nvSpPr>
        <p:spPr>
          <a:xfrm>
            <a:off x="377203" y="464009"/>
            <a:ext cx="4829175" cy="500047"/>
          </a:xfrm>
          <a:prstGeom prst="rect">
            <a:avLst/>
          </a:prstGeom>
        </p:spPr>
        <p:txBody>
          <a:bodyPr/>
          <a:lstStyle>
            <a:lvl1pPr marL="0" indent="0">
              <a:buNone/>
              <a:defRPr sz="2400" baseline="0">
                <a:solidFill>
                  <a:schemeClr val="tx1">
                    <a:lumMod val="65000"/>
                    <a:lumOff val="35000"/>
                  </a:schemeClr>
                </a:solidFill>
              </a:defRPr>
            </a:lvl1pPr>
          </a:lstStyle>
          <a:p>
            <a:pPr lvl="0"/>
            <a:r>
              <a:rPr lang="en-US" dirty="0" smtClean="0"/>
              <a:t>(Slide Title)</a:t>
            </a:r>
            <a:endParaRPr lang="en-US" dirty="0"/>
          </a:p>
        </p:txBody>
      </p:sp>
      <p:sp>
        <p:nvSpPr>
          <p:cNvPr id="15" name="Text Placeholder 4"/>
          <p:cNvSpPr>
            <a:spLocks noGrp="1"/>
          </p:cNvSpPr>
          <p:nvPr>
            <p:ph type="body" sz="quarter" idx="15" hasCustomPrompt="1"/>
          </p:nvPr>
        </p:nvSpPr>
        <p:spPr>
          <a:xfrm>
            <a:off x="377203" y="261938"/>
            <a:ext cx="4327525" cy="277812"/>
          </a:xfrm>
          <a:prstGeom prst="rect">
            <a:avLst/>
          </a:prstGeom>
        </p:spPr>
        <p:txBody>
          <a:bodyPr/>
          <a:lstStyle>
            <a:lvl1pPr marL="0" indent="0">
              <a:buNone/>
              <a:defRPr sz="1200" baseline="0">
                <a:solidFill>
                  <a:schemeClr val="tx1">
                    <a:lumMod val="65000"/>
                    <a:lumOff val="35000"/>
                  </a:schemeClr>
                </a:solidFill>
              </a:defRPr>
            </a:lvl1pPr>
          </a:lstStyle>
          <a:p>
            <a:pPr lvl="0"/>
            <a:r>
              <a:rPr lang="en-US" dirty="0" smtClean="0"/>
              <a:t>(Presentation Title)</a:t>
            </a:r>
            <a:endParaRPr lang="en-US" dirty="0"/>
          </a:p>
        </p:txBody>
      </p:sp>
    </p:spTree>
    <p:extLst>
      <p:ext uri="{BB962C8B-B14F-4D97-AF65-F5344CB8AC3E}">
        <p14:creationId xmlns:p14="http://schemas.microsoft.com/office/powerpoint/2010/main" val="177892980"/>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Rectangle 8"/>
          <p:cNvSpPr/>
          <p:nvPr userDrawn="1"/>
        </p:nvSpPr>
        <p:spPr>
          <a:xfrm>
            <a:off x="0" y="0"/>
            <a:ext cx="12192000" cy="348615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3" name="Picture 2"/>
          <p:cNvPicPr>
            <a:picLocks noChangeAspect="1"/>
          </p:cNvPicPr>
          <p:nvPr userDrawn="1"/>
        </p:nvPicPr>
        <p:blipFill>
          <a:blip r:embed="rId2"/>
          <a:stretch>
            <a:fillRect/>
          </a:stretch>
        </p:blipFill>
        <p:spPr>
          <a:xfrm>
            <a:off x="-40342" y="706603"/>
            <a:ext cx="12254022" cy="6151397"/>
          </a:xfrm>
          <a:prstGeom prst="rect">
            <a:avLst/>
          </a:prstGeom>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700858" y="227743"/>
            <a:ext cx="2849556" cy="1030348"/>
          </a:xfrm>
          <a:prstGeom prst="rect">
            <a:avLst/>
          </a:prstGeom>
        </p:spPr>
      </p:pic>
      <p:sp>
        <p:nvSpPr>
          <p:cNvPr id="13" name="TextBox 12"/>
          <p:cNvSpPr txBox="1"/>
          <p:nvPr userDrawn="1"/>
        </p:nvSpPr>
        <p:spPr>
          <a:xfrm>
            <a:off x="3765166" y="1333016"/>
            <a:ext cx="4720940" cy="369332"/>
          </a:xfrm>
          <a:prstGeom prst="rect">
            <a:avLst/>
          </a:prstGeom>
          <a:noFill/>
        </p:spPr>
        <p:txBody>
          <a:bodyPr wrap="square" rtlCol="0">
            <a:spAutoFit/>
          </a:bodyPr>
          <a:lstStyle/>
          <a:p>
            <a:pPr algn="ctr"/>
            <a:r>
              <a:rPr lang="en-US" b="1" dirty="0" smtClean="0">
                <a:solidFill>
                  <a:srgbClr val="4ECDC4"/>
                </a:solidFill>
              </a:rPr>
              <a:t>COST ASSESSMENT DATA ENTERPRISE</a:t>
            </a:r>
            <a:endParaRPr lang="en-US" b="1" dirty="0">
              <a:solidFill>
                <a:srgbClr val="4ECDC4"/>
              </a:solidFill>
            </a:endParaRPr>
          </a:p>
        </p:txBody>
      </p:sp>
      <p:cxnSp>
        <p:nvCxnSpPr>
          <p:cNvPr id="7" name="Straight Connector 6"/>
          <p:cNvCxnSpPr/>
          <p:nvPr userDrawn="1"/>
        </p:nvCxnSpPr>
        <p:spPr>
          <a:xfrm flipH="1">
            <a:off x="-40342" y="699796"/>
            <a:ext cx="12232342" cy="5495731"/>
          </a:xfrm>
          <a:prstGeom prst="line">
            <a:avLst/>
          </a:prstGeom>
          <a:ln w="190500">
            <a:solidFill>
              <a:srgbClr val="262626"/>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flipH="1" flipV="1">
            <a:off x="0" y="618067"/>
            <a:ext cx="12224520" cy="5577461"/>
          </a:xfrm>
          <a:prstGeom prst="line">
            <a:avLst/>
          </a:prstGeom>
          <a:ln w="190500">
            <a:solidFill>
              <a:srgbClr val="262626"/>
            </a:solidFill>
          </a:ln>
        </p:spPr>
        <p:style>
          <a:lnRef idx="1">
            <a:schemeClr val="accent1"/>
          </a:lnRef>
          <a:fillRef idx="0">
            <a:schemeClr val="accent1"/>
          </a:fillRef>
          <a:effectRef idx="0">
            <a:schemeClr val="accent1"/>
          </a:effectRef>
          <a:fontRef idx="minor">
            <a:schemeClr val="tx1"/>
          </a:fontRef>
        </p:style>
      </p:cxnSp>
      <p:sp>
        <p:nvSpPr>
          <p:cNvPr id="5" name="Text Placeholder 4"/>
          <p:cNvSpPr>
            <a:spLocks noGrp="1"/>
          </p:cNvSpPr>
          <p:nvPr>
            <p:ph type="body" sz="quarter" idx="10" hasCustomPrompt="1"/>
          </p:nvPr>
        </p:nvSpPr>
        <p:spPr>
          <a:xfrm>
            <a:off x="0" y="1991381"/>
            <a:ext cx="12213680" cy="1722512"/>
          </a:xfrm>
          <a:prstGeom prst="rect">
            <a:avLst/>
          </a:prstGeom>
          <a:solidFill>
            <a:schemeClr val="tx1">
              <a:alpha val="60000"/>
            </a:schemeClr>
          </a:solidFill>
        </p:spPr>
        <p:txBody>
          <a:bodyPr anchor="ctr" anchorCtr="0">
            <a:normAutofit/>
          </a:bodyPr>
          <a:lstStyle>
            <a:lvl1pPr marL="0" indent="0" algn="ctr">
              <a:buNone/>
              <a:defRPr sz="4000">
                <a:solidFill>
                  <a:schemeClr val="bg1"/>
                </a:solidFill>
              </a:defRPr>
            </a:lvl1pPr>
          </a:lstStyle>
          <a:p>
            <a:pPr lvl="0"/>
            <a:r>
              <a:rPr lang="en-US" dirty="0" smtClean="0"/>
              <a:t>(Title)</a:t>
            </a:r>
            <a:endParaRPr lang="en-US" dirty="0"/>
          </a:p>
        </p:txBody>
      </p:sp>
      <p:sp>
        <p:nvSpPr>
          <p:cNvPr id="10" name="Text Placeholder 4"/>
          <p:cNvSpPr>
            <a:spLocks noGrp="1"/>
          </p:cNvSpPr>
          <p:nvPr>
            <p:ph type="body" sz="quarter" idx="11" hasCustomPrompt="1"/>
          </p:nvPr>
        </p:nvSpPr>
        <p:spPr>
          <a:xfrm>
            <a:off x="449385" y="4804252"/>
            <a:ext cx="3739661" cy="1722512"/>
          </a:xfrm>
          <a:prstGeom prst="rect">
            <a:avLst/>
          </a:prstGeom>
          <a:solidFill>
            <a:schemeClr val="tx1">
              <a:alpha val="60000"/>
            </a:schemeClr>
          </a:solidFill>
        </p:spPr>
        <p:txBody>
          <a:bodyPr anchor="ctr" anchorCtr="0">
            <a:normAutofit/>
          </a:bodyPr>
          <a:lstStyle>
            <a:lvl1pPr marL="0" indent="0" algn="ctr">
              <a:buNone/>
              <a:defRPr sz="2000" baseline="0">
                <a:solidFill>
                  <a:schemeClr val="bg1"/>
                </a:solidFill>
              </a:defRPr>
            </a:lvl1pPr>
          </a:lstStyle>
          <a:p>
            <a:pPr lvl="0"/>
            <a:r>
              <a:rPr lang="en-US" dirty="0" smtClean="0"/>
              <a:t>Presenter Name</a:t>
            </a:r>
          </a:p>
          <a:p>
            <a:pPr lvl="0"/>
            <a:r>
              <a:rPr lang="en-US" dirty="0" smtClean="0"/>
              <a:t>Email, (XXX) XXX-XXXX</a:t>
            </a:r>
            <a:endParaRPr lang="en-US" dirty="0"/>
          </a:p>
        </p:txBody>
      </p:sp>
    </p:spTree>
    <p:extLst>
      <p:ext uri="{BB962C8B-B14F-4D97-AF65-F5344CB8AC3E}">
        <p14:creationId xmlns:p14="http://schemas.microsoft.com/office/powerpoint/2010/main" val="797127861"/>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9" name="Rectangle 8"/>
          <p:cNvSpPr/>
          <p:nvPr userDrawn="1"/>
        </p:nvSpPr>
        <p:spPr>
          <a:xfrm>
            <a:off x="0" y="0"/>
            <a:ext cx="12192000" cy="348615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3" name="Picture 2"/>
          <p:cNvPicPr>
            <a:picLocks noChangeAspect="1"/>
          </p:cNvPicPr>
          <p:nvPr userDrawn="1"/>
        </p:nvPicPr>
        <p:blipFill>
          <a:blip r:embed="rId2"/>
          <a:stretch>
            <a:fillRect/>
          </a:stretch>
        </p:blipFill>
        <p:spPr>
          <a:xfrm>
            <a:off x="-40342" y="706603"/>
            <a:ext cx="12254022" cy="6151397"/>
          </a:xfrm>
          <a:prstGeom prst="rect">
            <a:avLst/>
          </a:prstGeom>
        </p:spPr>
      </p:pic>
      <p:sp>
        <p:nvSpPr>
          <p:cNvPr id="5" name="Text Placeholder 4"/>
          <p:cNvSpPr>
            <a:spLocks noGrp="1"/>
          </p:cNvSpPr>
          <p:nvPr>
            <p:ph type="body" sz="quarter" idx="10" hasCustomPrompt="1"/>
          </p:nvPr>
        </p:nvSpPr>
        <p:spPr>
          <a:xfrm>
            <a:off x="-10840" y="881819"/>
            <a:ext cx="12213680" cy="1722512"/>
          </a:xfrm>
          <a:prstGeom prst="rect">
            <a:avLst/>
          </a:prstGeom>
          <a:solidFill>
            <a:schemeClr val="tx1">
              <a:alpha val="60000"/>
            </a:schemeClr>
          </a:solidFill>
        </p:spPr>
        <p:txBody>
          <a:bodyPr anchor="ctr" anchorCtr="0">
            <a:normAutofit/>
          </a:bodyPr>
          <a:lstStyle>
            <a:lvl1pPr marL="0" indent="0" algn="ctr">
              <a:buNone/>
              <a:defRPr sz="5400">
                <a:solidFill>
                  <a:schemeClr val="bg1"/>
                </a:solidFill>
              </a:defRPr>
            </a:lvl1pPr>
          </a:lstStyle>
          <a:p>
            <a:pPr lvl="0"/>
            <a:r>
              <a:rPr lang="en-US" dirty="0" smtClean="0"/>
              <a:t>(BREAK)</a:t>
            </a:r>
            <a:endParaRPr lang="en-US" dirty="0"/>
          </a:p>
        </p:txBody>
      </p:sp>
      <p:cxnSp>
        <p:nvCxnSpPr>
          <p:cNvPr id="10" name="Straight Connector 9"/>
          <p:cNvCxnSpPr/>
          <p:nvPr userDrawn="1"/>
        </p:nvCxnSpPr>
        <p:spPr>
          <a:xfrm flipH="1">
            <a:off x="-40342" y="699796"/>
            <a:ext cx="12232342" cy="5495731"/>
          </a:xfrm>
          <a:prstGeom prst="line">
            <a:avLst/>
          </a:prstGeom>
          <a:ln w="190500">
            <a:solidFill>
              <a:srgbClr val="262626"/>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H="1" flipV="1">
            <a:off x="0" y="618067"/>
            <a:ext cx="12224520" cy="5577461"/>
          </a:xfrm>
          <a:prstGeom prst="line">
            <a:avLst/>
          </a:prstGeom>
          <a:ln w="190500">
            <a:solidFill>
              <a:srgbClr val="26262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5707194"/>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Custom">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1582400" y="6381750"/>
            <a:ext cx="499532" cy="365125"/>
          </a:xfrm>
          <a:prstGeom prst="rect">
            <a:avLst/>
          </a:prstGeom>
        </p:spPr>
        <p:txBody>
          <a:bodyPr/>
          <a:lstStyle/>
          <a:p>
            <a:fld id="{8F8C957E-D11D-442A-875E-0647976CE83B}" type="slidenum">
              <a:rPr lang="en-US" smtClean="0">
                <a:solidFill>
                  <a:prstClr val="black"/>
                </a:solidFill>
              </a:rPr>
              <a:pPr/>
              <a:t>‹#›</a:t>
            </a:fld>
            <a:endParaRPr lang="en-US" dirty="0">
              <a:solidFill>
                <a:prstClr val="black"/>
              </a:solidFill>
            </a:endParaRPr>
          </a:p>
        </p:txBody>
      </p:sp>
      <p:sp>
        <p:nvSpPr>
          <p:cNvPr id="9" name="Rectangle 8"/>
          <p:cNvSpPr/>
          <p:nvPr userDrawn="1"/>
        </p:nvSpPr>
        <p:spPr>
          <a:xfrm>
            <a:off x="257908" y="261938"/>
            <a:ext cx="119295" cy="572468"/>
          </a:xfrm>
          <a:prstGeom prst="rect">
            <a:avLst/>
          </a:prstGeom>
          <a:solidFill>
            <a:srgbClr val="33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0" name="Picture 9"/>
          <p:cNvPicPr>
            <a:picLocks noChangeAspect="1"/>
          </p:cNvPicPr>
          <p:nvPr userDrawn="1"/>
        </p:nvPicPr>
        <p:blipFill>
          <a:blip r:embed="rId2" cstate="print">
            <a:grayscl/>
            <a:extLst>
              <a:ext uri="{28A0092B-C50C-407E-A947-70E740481C1C}">
                <a14:useLocalDpi xmlns:a14="http://schemas.microsoft.com/office/drawing/2010/main" val="0"/>
              </a:ext>
            </a:extLst>
          </a:blip>
          <a:stretch>
            <a:fillRect/>
          </a:stretch>
        </p:blipFill>
        <p:spPr>
          <a:xfrm>
            <a:off x="10353044" y="213834"/>
            <a:ext cx="1629817" cy="589312"/>
          </a:xfrm>
          <a:prstGeom prst="rect">
            <a:avLst/>
          </a:prstGeom>
        </p:spPr>
      </p:pic>
      <p:sp>
        <p:nvSpPr>
          <p:cNvPr id="3" name="Text Placeholder 2"/>
          <p:cNvSpPr>
            <a:spLocks noGrp="1"/>
          </p:cNvSpPr>
          <p:nvPr>
            <p:ph type="body" sz="quarter" idx="13" hasCustomPrompt="1"/>
          </p:nvPr>
        </p:nvSpPr>
        <p:spPr>
          <a:xfrm>
            <a:off x="377203" y="464009"/>
            <a:ext cx="4829175" cy="500047"/>
          </a:xfrm>
          <a:prstGeom prst="rect">
            <a:avLst/>
          </a:prstGeom>
        </p:spPr>
        <p:txBody>
          <a:bodyPr/>
          <a:lstStyle>
            <a:lvl1pPr marL="0" indent="0">
              <a:buNone/>
              <a:defRPr sz="2400" baseline="0">
                <a:solidFill>
                  <a:schemeClr val="tx1">
                    <a:lumMod val="65000"/>
                    <a:lumOff val="35000"/>
                  </a:schemeClr>
                </a:solidFill>
              </a:defRPr>
            </a:lvl1pPr>
          </a:lstStyle>
          <a:p>
            <a:pPr lvl="0"/>
            <a:r>
              <a:rPr lang="en-US" dirty="0" smtClean="0"/>
              <a:t>(Slide Title)</a:t>
            </a:r>
            <a:endParaRPr lang="en-US" dirty="0"/>
          </a:p>
        </p:txBody>
      </p:sp>
      <p:sp>
        <p:nvSpPr>
          <p:cNvPr id="5" name="Text Placeholder 4"/>
          <p:cNvSpPr>
            <a:spLocks noGrp="1"/>
          </p:cNvSpPr>
          <p:nvPr>
            <p:ph type="body" sz="quarter" idx="14" hasCustomPrompt="1"/>
          </p:nvPr>
        </p:nvSpPr>
        <p:spPr>
          <a:xfrm>
            <a:off x="377203" y="261938"/>
            <a:ext cx="4327525" cy="277812"/>
          </a:xfrm>
          <a:prstGeom prst="rect">
            <a:avLst/>
          </a:prstGeom>
        </p:spPr>
        <p:txBody>
          <a:bodyPr/>
          <a:lstStyle>
            <a:lvl1pPr marL="0" indent="0">
              <a:buNone/>
              <a:defRPr sz="1200" baseline="0">
                <a:solidFill>
                  <a:schemeClr val="tx1">
                    <a:lumMod val="65000"/>
                    <a:lumOff val="35000"/>
                  </a:schemeClr>
                </a:solidFill>
              </a:defRPr>
            </a:lvl1pPr>
          </a:lstStyle>
          <a:p>
            <a:pPr lvl="0"/>
            <a:r>
              <a:rPr lang="en-US" dirty="0" smtClean="0"/>
              <a:t>(Presentation Title)</a:t>
            </a:r>
            <a:endParaRPr lang="en-US" dirty="0"/>
          </a:p>
        </p:txBody>
      </p:sp>
    </p:spTree>
    <p:extLst>
      <p:ext uri="{BB962C8B-B14F-4D97-AF65-F5344CB8AC3E}">
        <p14:creationId xmlns:p14="http://schemas.microsoft.com/office/powerpoint/2010/main" val="2136419836"/>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9" name="Rectangle 8"/>
          <p:cNvSpPr/>
          <p:nvPr userDrawn="1"/>
        </p:nvSpPr>
        <p:spPr>
          <a:xfrm>
            <a:off x="257908" y="261938"/>
            <a:ext cx="119295" cy="572468"/>
          </a:xfrm>
          <a:prstGeom prst="rect">
            <a:avLst/>
          </a:prstGeom>
          <a:solidFill>
            <a:srgbClr val="33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0" name="Picture 9"/>
          <p:cNvPicPr>
            <a:picLocks noChangeAspect="1"/>
          </p:cNvPicPr>
          <p:nvPr userDrawn="1"/>
        </p:nvPicPr>
        <p:blipFill>
          <a:blip r:embed="rId2" cstate="print">
            <a:grayscl/>
            <a:extLst>
              <a:ext uri="{28A0092B-C50C-407E-A947-70E740481C1C}">
                <a14:useLocalDpi xmlns:a14="http://schemas.microsoft.com/office/drawing/2010/main" val="0"/>
              </a:ext>
            </a:extLst>
          </a:blip>
          <a:stretch>
            <a:fillRect/>
          </a:stretch>
        </p:blipFill>
        <p:spPr>
          <a:xfrm>
            <a:off x="10353044" y="213834"/>
            <a:ext cx="1629817" cy="589312"/>
          </a:xfrm>
          <a:prstGeom prst="rect">
            <a:avLst/>
          </a:prstGeom>
        </p:spPr>
      </p:pic>
      <p:sp>
        <p:nvSpPr>
          <p:cNvPr id="11" name="Slide Number Placeholder 5"/>
          <p:cNvSpPr>
            <a:spLocks noGrp="1"/>
          </p:cNvSpPr>
          <p:nvPr>
            <p:ph type="sldNum" sz="quarter" idx="12"/>
          </p:nvPr>
        </p:nvSpPr>
        <p:spPr>
          <a:xfrm>
            <a:off x="11582400" y="6381750"/>
            <a:ext cx="499532" cy="365125"/>
          </a:xfrm>
          <a:prstGeom prst="rect">
            <a:avLst/>
          </a:prstGeom>
        </p:spPr>
        <p:txBody>
          <a:bodyPr/>
          <a:lstStyle>
            <a:lvl1pPr>
              <a:defRPr>
                <a:solidFill>
                  <a:schemeClr val="bg1">
                    <a:lumMod val="95000"/>
                  </a:schemeClr>
                </a:solidFill>
              </a:defRPr>
            </a:lvl1pPr>
          </a:lstStyle>
          <a:p>
            <a:fld id="{8F8C957E-D11D-442A-875E-0647976CE83B}" type="slidenum">
              <a:rPr lang="en-US" smtClean="0">
                <a:solidFill>
                  <a:prstClr val="white">
                    <a:lumMod val="95000"/>
                  </a:prstClr>
                </a:solidFill>
              </a:rPr>
              <a:pPr/>
              <a:t>‹#›</a:t>
            </a:fld>
            <a:endParaRPr lang="en-US" dirty="0">
              <a:solidFill>
                <a:prstClr val="white">
                  <a:lumMod val="95000"/>
                </a:prstClr>
              </a:solidFill>
            </a:endParaRPr>
          </a:p>
        </p:txBody>
      </p:sp>
      <p:sp>
        <p:nvSpPr>
          <p:cNvPr id="14" name="Text Placeholder 2"/>
          <p:cNvSpPr>
            <a:spLocks noGrp="1"/>
          </p:cNvSpPr>
          <p:nvPr>
            <p:ph type="body" sz="quarter" idx="13" hasCustomPrompt="1"/>
          </p:nvPr>
        </p:nvSpPr>
        <p:spPr>
          <a:xfrm>
            <a:off x="377203" y="464009"/>
            <a:ext cx="4829175" cy="500047"/>
          </a:xfrm>
          <a:prstGeom prst="rect">
            <a:avLst/>
          </a:prstGeom>
        </p:spPr>
        <p:txBody>
          <a:bodyPr/>
          <a:lstStyle>
            <a:lvl1pPr marL="0" indent="0">
              <a:buNone/>
              <a:defRPr sz="2400" baseline="0">
                <a:solidFill>
                  <a:schemeClr val="bg1"/>
                </a:solidFill>
              </a:defRPr>
            </a:lvl1pPr>
          </a:lstStyle>
          <a:p>
            <a:pPr lvl="0"/>
            <a:r>
              <a:rPr lang="en-US" dirty="0" smtClean="0"/>
              <a:t>(Slide Title)</a:t>
            </a:r>
            <a:endParaRPr lang="en-US" dirty="0"/>
          </a:p>
        </p:txBody>
      </p:sp>
      <p:sp>
        <p:nvSpPr>
          <p:cNvPr id="15" name="Text Placeholder 4"/>
          <p:cNvSpPr>
            <a:spLocks noGrp="1"/>
          </p:cNvSpPr>
          <p:nvPr>
            <p:ph type="body" sz="quarter" idx="14" hasCustomPrompt="1"/>
          </p:nvPr>
        </p:nvSpPr>
        <p:spPr>
          <a:xfrm>
            <a:off x="377203" y="261938"/>
            <a:ext cx="4327525" cy="277812"/>
          </a:xfrm>
          <a:prstGeom prst="rect">
            <a:avLst/>
          </a:prstGeom>
        </p:spPr>
        <p:txBody>
          <a:bodyPr/>
          <a:lstStyle>
            <a:lvl1pPr marL="0" indent="0">
              <a:buNone/>
              <a:defRPr sz="1200" baseline="0">
                <a:solidFill>
                  <a:schemeClr val="bg1"/>
                </a:solidFill>
              </a:defRPr>
            </a:lvl1pPr>
          </a:lstStyle>
          <a:p>
            <a:pPr lvl="0"/>
            <a:r>
              <a:rPr lang="en-US" dirty="0" smtClean="0"/>
              <a:t>(Presentation Title)</a:t>
            </a:r>
            <a:endParaRPr lang="en-US" dirty="0"/>
          </a:p>
        </p:txBody>
      </p:sp>
    </p:spTree>
    <p:extLst>
      <p:ext uri="{BB962C8B-B14F-4D97-AF65-F5344CB8AC3E}">
        <p14:creationId xmlns:p14="http://schemas.microsoft.com/office/powerpoint/2010/main" val="3829620653"/>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Freeform 6"/>
          <p:cNvSpPr/>
          <p:nvPr userDrawn="1"/>
        </p:nvSpPr>
        <p:spPr>
          <a:xfrm>
            <a:off x="-57148" y="-89808"/>
            <a:ext cx="4645479" cy="6988628"/>
          </a:xfrm>
          <a:custGeom>
            <a:avLst/>
            <a:gdLst>
              <a:gd name="connsiteX0" fmla="*/ 4645479 w 4645479"/>
              <a:gd name="connsiteY0" fmla="*/ 65314 h 6988628"/>
              <a:gd name="connsiteX1" fmla="*/ 4645479 w 4645479"/>
              <a:gd name="connsiteY1" fmla="*/ 65314 h 6988628"/>
              <a:gd name="connsiteX2" fmla="*/ 2465614 w 4645479"/>
              <a:gd name="connsiteY2" fmla="*/ 6955971 h 6988628"/>
              <a:gd name="connsiteX3" fmla="*/ 0 w 4645479"/>
              <a:gd name="connsiteY3" fmla="*/ 6988628 h 6988628"/>
              <a:gd name="connsiteX4" fmla="*/ 32657 w 4645479"/>
              <a:gd name="connsiteY4" fmla="*/ 0 h 6988628"/>
              <a:gd name="connsiteX5" fmla="*/ 4645479 w 4645479"/>
              <a:gd name="connsiteY5" fmla="*/ 65314 h 6988628"/>
              <a:gd name="connsiteX0" fmla="*/ 4645479 w 4645479"/>
              <a:gd name="connsiteY0" fmla="*/ 65314 h 6988628"/>
              <a:gd name="connsiteX1" fmla="*/ 4645479 w 4645479"/>
              <a:gd name="connsiteY1" fmla="*/ 65314 h 6988628"/>
              <a:gd name="connsiteX2" fmla="*/ 2939143 w 4645479"/>
              <a:gd name="connsiteY2" fmla="*/ 6972299 h 6988628"/>
              <a:gd name="connsiteX3" fmla="*/ 0 w 4645479"/>
              <a:gd name="connsiteY3" fmla="*/ 6988628 h 6988628"/>
              <a:gd name="connsiteX4" fmla="*/ 32657 w 4645479"/>
              <a:gd name="connsiteY4" fmla="*/ 0 h 6988628"/>
              <a:gd name="connsiteX5" fmla="*/ 4645479 w 4645479"/>
              <a:gd name="connsiteY5" fmla="*/ 65314 h 6988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45479" h="6988628">
                <a:moveTo>
                  <a:pt x="4645479" y="65314"/>
                </a:moveTo>
                <a:lnTo>
                  <a:pt x="4645479" y="65314"/>
                </a:lnTo>
                <a:lnTo>
                  <a:pt x="2939143" y="6972299"/>
                </a:lnTo>
                <a:lnTo>
                  <a:pt x="0" y="6988628"/>
                </a:lnTo>
                <a:lnTo>
                  <a:pt x="32657" y="0"/>
                </a:lnTo>
                <a:lnTo>
                  <a:pt x="4645479" y="65314"/>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0" name="Picture 9"/>
          <p:cNvPicPr>
            <a:picLocks noChangeAspect="1"/>
          </p:cNvPicPr>
          <p:nvPr userDrawn="1"/>
        </p:nvPicPr>
        <p:blipFill>
          <a:blip r:embed="rId2" cstate="print">
            <a:grayscl/>
            <a:extLst>
              <a:ext uri="{28A0092B-C50C-407E-A947-70E740481C1C}">
                <a14:useLocalDpi xmlns:a14="http://schemas.microsoft.com/office/drawing/2010/main" val="0"/>
              </a:ext>
            </a:extLst>
          </a:blip>
          <a:stretch>
            <a:fillRect/>
          </a:stretch>
        </p:blipFill>
        <p:spPr>
          <a:xfrm>
            <a:off x="10353044" y="213834"/>
            <a:ext cx="1629817" cy="589312"/>
          </a:xfrm>
          <a:prstGeom prst="rect">
            <a:avLst/>
          </a:prstGeom>
        </p:spPr>
      </p:pic>
      <p:sp>
        <p:nvSpPr>
          <p:cNvPr id="11" name="Rectangle 10"/>
          <p:cNvSpPr/>
          <p:nvPr userDrawn="1"/>
        </p:nvSpPr>
        <p:spPr>
          <a:xfrm>
            <a:off x="257908" y="261938"/>
            <a:ext cx="119295" cy="572468"/>
          </a:xfrm>
          <a:prstGeom prst="rect">
            <a:avLst/>
          </a:prstGeom>
          <a:solidFill>
            <a:srgbClr val="33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Slide Number Placeholder 5"/>
          <p:cNvSpPr>
            <a:spLocks noGrp="1"/>
          </p:cNvSpPr>
          <p:nvPr>
            <p:ph type="sldNum" sz="quarter" idx="12"/>
          </p:nvPr>
        </p:nvSpPr>
        <p:spPr>
          <a:xfrm>
            <a:off x="11582400" y="6381750"/>
            <a:ext cx="499532" cy="365125"/>
          </a:xfrm>
          <a:prstGeom prst="rect">
            <a:avLst/>
          </a:prstGeom>
        </p:spPr>
        <p:txBody>
          <a:bodyPr/>
          <a:lstStyle/>
          <a:p>
            <a:fld id="{8F8C957E-D11D-442A-875E-0647976CE83B}" type="slidenum">
              <a:rPr lang="en-US" smtClean="0">
                <a:solidFill>
                  <a:prstClr val="black"/>
                </a:solidFill>
              </a:rPr>
              <a:pPr/>
              <a:t>‹#›</a:t>
            </a:fld>
            <a:endParaRPr lang="en-US" dirty="0">
              <a:solidFill>
                <a:prstClr val="black"/>
              </a:solidFill>
            </a:endParaRPr>
          </a:p>
        </p:txBody>
      </p:sp>
      <p:sp>
        <p:nvSpPr>
          <p:cNvPr id="15" name="Text Placeholder 2"/>
          <p:cNvSpPr>
            <a:spLocks noGrp="1"/>
          </p:cNvSpPr>
          <p:nvPr>
            <p:ph type="body" sz="quarter" idx="13" hasCustomPrompt="1"/>
          </p:nvPr>
        </p:nvSpPr>
        <p:spPr>
          <a:xfrm>
            <a:off x="377203" y="464009"/>
            <a:ext cx="4829175" cy="500047"/>
          </a:xfrm>
          <a:prstGeom prst="rect">
            <a:avLst/>
          </a:prstGeom>
        </p:spPr>
        <p:txBody>
          <a:bodyPr/>
          <a:lstStyle>
            <a:lvl1pPr marL="0" indent="0">
              <a:buNone/>
              <a:defRPr sz="2400" baseline="0">
                <a:solidFill>
                  <a:schemeClr val="bg1"/>
                </a:solidFill>
              </a:defRPr>
            </a:lvl1pPr>
          </a:lstStyle>
          <a:p>
            <a:pPr lvl="0"/>
            <a:r>
              <a:rPr lang="en-US" dirty="0" smtClean="0"/>
              <a:t>(Slide Title)</a:t>
            </a:r>
            <a:endParaRPr lang="en-US" dirty="0"/>
          </a:p>
        </p:txBody>
      </p:sp>
      <p:sp>
        <p:nvSpPr>
          <p:cNvPr id="16" name="Text Placeholder 4"/>
          <p:cNvSpPr>
            <a:spLocks noGrp="1"/>
          </p:cNvSpPr>
          <p:nvPr>
            <p:ph type="body" sz="quarter" idx="14" hasCustomPrompt="1"/>
          </p:nvPr>
        </p:nvSpPr>
        <p:spPr>
          <a:xfrm>
            <a:off x="377203" y="261938"/>
            <a:ext cx="4327525" cy="277812"/>
          </a:xfrm>
          <a:prstGeom prst="rect">
            <a:avLst/>
          </a:prstGeom>
        </p:spPr>
        <p:txBody>
          <a:bodyPr/>
          <a:lstStyle>
            <a:lvl1pPr marL="0" indent="0">
              <a:buNone/>
              <a:defRPr sz="1200" baseline="0">
                <a:solidFill>
                  <a:schemeClr val="bg1"/>
                </a:solidFill>
              </a:defRPr>
            </a:lvl1pPr>
          </a:lstStyle>
          <a:p>
            <a:pPr lvl="0"/>
            <a:r>
              <a:rPr lang="en-US" dirty="0" smtClean="0"/>
              <a:t>(Presentation Title)</a:t>
            </a:r>
            <a:endParaRPr lang="en-US" dirty="0"/>
          </a:p>
        </p:txBody>
      </p:sp>
    </p:spTree>
    <p:extLst>
      <p:ext uri="{BB962C8B-B14F-4D97-AF65-F5344CB8AC3E}">
        <p14:creationId xmlns:p14="http://schemas.microsoft.com/office/powerpoint/2010/main" val="1892781585"/>
      </p:ext>
    </p:extLst>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grayscl/>
            <a:extLst>
              <a:ext uri="{28A0092B-C50C-407E-A947-70E740481C1C}">
                <a14:useLocalDpi xmlns:a14="http://schemas.microsoft.com/office/drawing/2010/main" val="0"/>
              </a:ext>
            </a:extLst>
          </a:blip>
          <a:stretch>
            <a:fillRect/>
          </a:stretch>
        </p:blipFill>
        <p:spPr>
          <a:xfrm>
            <a:off x="10353044" y="213834"/>
            <a:ext cx="1629817" cy="589312"/>
          </a:xfrm>
          <a:prstGeom prst="rect">
            <a:avLst/>
          </a:prstGeom>
        </p:spPr>
      </p:pic>
      <p:sp>
        <p:nvSpPr>
          <p:cNvPr id="11" name="Rectangle 10"/>
          <p:cNvSpPr/>
          <p:nvPr userDrawn="1"/>
        </p:nvSpPr>
        <p:spPr>
          <a:xfrm>
            <a:off x="257908" y="261938"/>
            <a:ext cx="119295" cy="572468"/>
          </a:xfrm>
          <a:prstGeom prst="rect">
            <a:avLst/>
          </a:prstGeom>
          <a:solidFill>
            <a:srgbClr val="33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Slide Number Placeholder 5"/>
          <p:cNvSpPr>
            <a:spLocks noGrp="1"/>
          </p:cNvSpPr>
          <p:nvPr>
            <p:ph type="sldNum" sz="quarter" idx="12"/>
          </p:nvPr>
        </p:nvSpPr>
        <p:spPr>
          <a:xfrm>
            <a:off x="11582400" y="6381750"/>
            <a:ext cx="499532" cy="365125"/>
          </a:xfrm>
          <a:prstGeom prst="rect">
            <a:avLst/>
          </a:prstGeom>
        </p:spPr>
        <p:txBody>
          <a:bodyPr/>
          <a:lstStyle/>
          <a:p>
            <a:fld id="{8F8C957E-D11D-442A-875E-0647976CE83B}" type="slidenum">
              <a:rPr lang="en-US" smtClean="0">
                <a:solidFill>
                  <a:prstClr val="black"/>
                </a:solidFill>
              </a:rPr>
              <a:pPr/>
              <a:t>‹#›</a:t>
            </a:fld>
            <a:endParaRPr lang="en-US" dirty="0">
              <a:solidFill>
                <a:prstClr val="black"/>
              </a:solidFill>
            </a:endParaRPr>
          </a:p>
        </p:txBody>
      </p:sp>
      <p:sp>
        <p:nvSpPr>
          <p:cNvPr id="13" name="Picture Placeholder 9"/>
          <p:cNvSpPr>
            <a:spLocks noGrp="1"/>
          </p:cNvSpPr>
          <p:nvPr>
            <p:ph type="pic" sz="quarter" idx="13"/>
          </p:nvPr>
        </p:nvSpPr>
        <p:spPr>
          <a:xfrm>
            <a:off x="-32656" y="-89808"/>
            <a:ext cx="4613275" cy="6947808"/>
          </a:xfrm>
          <a:custGeom>
            <a:avLst/>
            <a:gdLst>
              <a:gd name="connsiteX0" fmla="*/ 8165 w 4613275"/>
              <a:gd name="connsiteY0" fmla="*/ 0 h 6947808"/>
              <a:gd name="connsiteX1" fmla="*/ 4613275 w 4613275"/>
              <a:gd name="connsiteY1" fmla="*/ 65205 h 6947808"/>
              <a:gd name="connsiteX2" fmla="*/ 4613275 w 4613275"/>
              <a:gd name="connsiteY2" fmla="*/ 96531 h 6947808"/>
              <a:gd name="connsiteX3" fmla="*/ 2920701 w 4613275"/>
              <a:gd name="connsiteY3" fmla="*/ 6947808 h 6947808"/>
              <a:gd name="connsiteX4" fmla="*/ 0 w 4613275"/>
              <a:gd name="connsiteY4" fmla="*/ 6947808 h 6947808"/>
              <a:gd name="connsiteX5" fmla="*/ 0 w 4613275"/>
              <a:gd name="connsiteY5" fmla="*/ 1747331 h 6947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13275" h="6947808">
                <a:moveTo>
                  <a:pt x="8165" y="0"/>
                </a:moveTo>
                <a:lnTo>
                  <a:pt x="4613275" y="65205"/>
                </a:lnTo>
                <a:lnTo>
                  <a:pt x="4613275" y="96531"/>
                </a:lnTo>
                <a:lnTo>
                  <a:pt x="2920701" y="6947808"/>
                </a:lnTo>
                <a:lnTo>
                  <a:pt x="0" y="6947808"/>
                </a:lnTo>
                <a:lnTo>
                  <a:pt x="0" y="1747331"/>
                </a:lnTo>
                <a:close/>
              </a:path>
            </a:pathLst>
          </a:custGeom>
        </p:spPr>
        <p:txBody>
          <a:bodyPr wrap="square">
            <a:noAutofit/>
          </a:bodyPr>
          <a:lstStyle/>
          <a:p>
            <a:r>
              <a:rPr lang="en-US" dirty="0" smtClean="0"/>
              <a:t>Click icon to add picture</a:t>
            </a:r>
            <a:endParaRPr lang="en-US" dirty="0"/>
          </a:p>
        </p:txBody>
      </p:sp>
      <p:sp>
        <p:nvSpPr>
          <p:cNvPr id="14" name="Text Placeholder 2"/>
          <p:cNvSpPr>
            <a:spLocks noGrp="1"/>
          </p:cNvSpPr>
          <p:nvPr>
            <p:ph type="body" sz="quarter" idx="14" hasCustomPrompt="1"/>
          </p:nvPr>
        </p:nvSpPr>
        <p:spPr>
          <a:xfrm>
            <a:off x="377203" y="464009"/>
            <a:ext cx="4829175" cy="500047"/>
          </a:xfrm>
          <a:prstGeom prst="rect">
            <a:avLst/>
          </a:prstGeom>
        </p:spPr>
        <p:txBody>
          <a:bodyPr/>
          <a:lstStyle>
            <a:lvl1pPr marL="0" indent="0">
              <a:buNone/>
              <a:defRPr sz="2400" baseline="0">
                <a:solidFill>
                  <a:schemeClr val="tx1">
                    <a:lumMod val="65000"/>
                    <a:lumOff val="35000"/>
                  </a:schemeClr>
                </a:solidFill>
              </a:defRPr>
            </a:lvl1pPr>
          </a:lstStyle>
          <a:p>
            <a:pPr lvl="0"/>
            <a:r>
              <a:rPr lang="en-US" dirty="0" smtClean="0"/>
              <a:t>(Slide Title)</a:t>
            </a:r>
            <a:endParaRPr lang="en-US" dirty="0"/>
          </a:p>
        </p:txBody>
      </p:sp>
      <p:sp>
        <p:nvSpPr>
          <p:cNvPr id="15" name="Text Placeholder 4"/>
          <p:cNvSpPr>
            <a:spLocks noGrp="1"/>
          </p:cNvSpPr>
          <p:nvPr>
            <p:ph type="body" sz="quarter" idx="15" hasCustomPrompt="1"/>
          </p:nvPr>
        </p:nvSpPr>
        <p:spPr>
          <a:xfrm>
            <a:off x="377203" y="261938"/>
            <a:ext cx="4327525" cy="277812"/>
          </a:xfrm>
          <a:prstGeom prst="rect">
            <a:avLst/>
          </a:prstGeom>
        </p:spPr>
        <p:txBody>
          <a:bodyPr/>
          <a:lstStyle>
            <a:lvl1pPr marL="0" indent="0">
              <a:buNone/>
              <a:defRPr sz="1200" baseline="0">
                <a:solidFill>
                  <a:schemeClr val="tx1">
                    <a:lumMod val="65000"/>
                    <a:lumOff val="35000"/>
                  </a:schemeClr>
                </a:solidFill>
              </a:defRPr>
            </a:lvl1pPr>
          </a:lstStyle>
          <a:p>
            <a:pPr lvl="0"/>
            <a:r>
              <a:rPr lang="en-US" dirty="0" smtClean="0"/>
              <a:t>(Presentation Title)</a:t>
            </a:r>
            <a:endParaRPr lang="en-US" dirty="0"/>
          </a:p>
        </p:txBody>
      </p:sp>
    </p:spTree>
    <p:extLst>
      <p:ext uri="{BB962C8B-B14F-4D97-AF65-F5344CB8AC3E}">
        <p14:creationId xmlns:p14="http://schemas.microsoft.com/office/powerpoint/2010/main" val="1874143743"/>
      </p:ext>
    </p:extLst>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14" name="Freeform 13"/>
          <p:cNvSpPr/>
          <p:nvPr userDrawn="1"/>
        </p:nvSpPr>
        <p:spPr>
          <a:xfrm>
            <a:off x="2865664" y="-32658"/>
            <a:ext cx="9364436" cy="6915149"/>
          </a:xfrm>
          <a:custGeom>
            <a:avLst/>
            <a:gdLst>
              <a:gd name="connsiteX0" fmla="*/ 2188029 w 9829800"/>
              <a:gd name="connsiteY0" fmla="*/ 8164 h 6915150"/>
              <a:gd name="connsiteX1" fmla="*/ 0 w 9829800"/>
              <a:gd name="connsiteY1" fmla="*/ 6915150 h 6915150"/>
              <a:gd name="connsiteX2" fmla="*/ 9829800 w 9829800"/>
              <a:gd name="connsiteY2" fmla="*/ 6906986 h 6915150"/>
              <a:gd name="connsiteX3" fmla="*/ 9813471 w 9829800"/>
              <a:gd name="connsiteY3" fmla="*/ 0 h 6915150"/>
              <a:gd name="connsiteX4" fmla="*/ 2188029 w 9829800"/>
              <a:gd name="connsiteY4" fmla="*/ 8164 h 6915150"/>
              <a:gd name="connsiteX0" fmla="*/ 2171700 w 9829800"/>
              <a:gd name="connsiteY0" fmla="*/ 8164 h 6915150"/>
              <a:gd name="connsiteX1" fmla="*/ 0 w 9829800"/>
              <a:gd name="connsiteY1" fmla="*/ 6915150 h 6915150"/>
              <a:gd name="connsiteX2" fmla="*/ 9829800 w 9829800"/>
              <a:gd name="connsiteY2" fmla="*/ 6906986 h 6915150"/>
              <a:gd name="connsiteX3" fmla="*/ 9813471 w 9829800"/>
              <a:gd name="connsiteY3" fmla="*/ 0 h 6915150"/>
              <a:gd name="connsiteX4" fmla="*/ 2171700 w 9829800"/>
              <a:gd name="connsiteY4" fmla="*/ 8164 h 6915150"/>
              <a:gd name="connsiteX0" fmla="*/ 1624693 w 9282793"/>
              <a:gd name="connsiteY0" fmla="*/ 8164 h 6931478"/>
              <a:gd name="connsiteX1" fmla="*/ 0 w 9282793"/>
              <a:gd name="connsiteY1" fmla="*/ 6931478 h 6931478"/>
              <a:gd name="connsiteX2" fmla="*/ 9282793 w 9282793"/>
              <a:gd name="connsiteY2" fmla="*/ 6906986 h 6931478"/>
              <a:gd name="connsiteX3" fmla="*/ 9266464 w 9282793"/>
              <a:gd name="connsiteY3" fmla="*/ 0 h 6931478"/>
              <a:gd name="connsiteX4" fmla="*/ 1624693 w 9282793"/>
              <a:gd name="connsiteY4" fmla="*/ 8164 h 6931478"/>
              <a:gd name="connsiteX0" fmla="*/ 1706336 w 9364436"/>
              <a:gd name="connsiteY0" fmla="*/ 8164 h 6915149"/>
              <a:gd name="connsiteX1" fmla="*/ 0 w 9364436"/>
              <a:gd name="connsiteY1" fmla="*/ 6915149 h 6915149"/>
              <a:gd name="connsiteX2" fmla="*/ 9364436 w 9364436"/>
              <a:gd name="connsiteY2" fmla="*/ 6906986 h 6915149"/>
              <a:gd name="connsiteX3" fmla="*/ 9348107 w 9364436"/>
              <a:gd name="connsiteY3" fmla="*/ 0 h 6915149"/>
              <a:gd name="connsiteX4" fmla="*/ 1706336 w 9364436"/>
              <a:gd name="connsiteY4" fmla="*/ 8164 h 6915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4436" h="6915149">
                <a:moveTo>
                  <a:pt x="1706336" y="8164"/>
                </a:moveTo>
                <a:lnTo>
                  <a:pt x="0" y="6915149"/>
                </a:lnTo>
                <a:lnTo>
                  <a:pt x="9364436" y="6906986"/>
                </a:lnTo>
                <a:lnTo>
                  <a:pt x="9348107" y="0"/>
                </a:lnTo>
                <a:lnTo>
                  <a:pt x="1706336" y="8164"/>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0" name="Picture 9"/>
          <p:cNvPicPr>
            <a:picLocks noChangeAspect="1"/>
          </p:cNvPicPr>
          <p:nvPr userDrawn="1"/>
        </p:nvPicPr>
        <p:blipFill>
          <a:blip r:embed="rId2" cstate="print">
            <a:grayscl/>
            <a:extLst>
              <a:ext uri="{28A0092B-C50C-407E-A947-70E740481C1C}">
                <a14:useLocalDpi xmlns:a14="http://schemas.microsoft.com/office/drawing/2010/main" val="0"/>
              </a:ext>
            </a:extLst>
          </a:blip>
          <a:stretch>
            <a:fillRect/>
          </a:stretch>
        </p:blipFill>
        <p:spPr>
          <a:xfrm>
            <a:off x="10353044" y="213834"/>
            <a:ext cx="1629817" cy="589312"/>
          </a:xfrm>
          <a:prstGeom prst="rect">
            <a:avLst/>
          </a:prstGeom>
        </p:spPr>
      </p:pic>
      <p:sp>
        <p:nvSpPr>
          <p:cNvPr id="11" name="Rectangle 10"/>
          <p:cNvSpPr/>
          <p:nvPr userDrawn="1"/>
        </p:nvSpPr>
        <p:spPr>
          <a:xfrm>
            <a:off x="257908" y="261938"/>
            <a:ext cx="119295" cy="572468"/>
          </a:xfrm>
          <a:prstGeom prst="rect">
            <a:avLst/>
          </a:prstGeom>
          <a:solidFill>
            <a:srgbClr val="33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Slide Number Placeholder 5"/>
          <p:cNvSpPr>
            <a:spLocks noGrp="1"/>
          </p:cNvSpPr>
          <p:nvPr>
            <p:ph type="sldNum" sz="quarter" idx="12"/>
          </p:nvPr>
        </p:nvSpPr>
        <p:spPr>
          <a:xfrm>
            <a:off x="11582400" y="6381750"/>
            <a:ext cx="499532" cy="365125"/>
          </a:xfrm>
          <a:prstGeom prst="rect">
            <a:avLst/>
          </a:prstGeom>
        </p:spPr>
        <p:txBody>
          <a:bodyPr/>
          <a:lstStyle>
            <a:lvl1pPr>
              <a:defRPr>
                <a:solidFill>
                  <a:schemeClr val="bg1">
                    <a:lumMod val="95000"/>
                  </a:schemeClr>
                </a:solidFill>
              </a:defRPr>
            </a:lvl1pPr>
          </a:lstStyle>
          <a:p>
            <a:fld id="{8F8C957E-D11D-442A-875E-0647976CE83B}" type="slidenum">
              <a:rPr lang="en-US" smtClean="0">
                <a:solidFill>
                  <a:prstClr val="white">
                    <a:lumMod val="95000"/>
                  </a:prstClr>
                </a:solidFill>
              </a:rPr>
              <a:pPr/>
              <a:t>‹#›</a:t>
            </a:fld>
            <a:endParaRPr lang="en-US" dirty="0">
              <a:solidFill>
                <a:prstClr val="white">
                  <a:lumMod val="95000"/>
                </a:prstClr>
              </a:solidFill>
            </a:endParaRPr>
          </a:p>
        </p:txBody>
      </p:sp>
      <p:sp>
        <p:nvSpPr>
          <p:cNvPr id="13" name="Text Placeholder 2"/>
          <p:cNvSpPr>
            <a:spLocks noGrp="1"/>
          </p:cNvSpPr>
          <p:nvPr>
            <p:ph type="body" sz="quarter" idx="13" hasCustomPrompt="1"/>
          </p:nvPr>
        </p:nvSpPr>
        <p:spPr>
          <a:xfrm>
            <a:off x="377203" y="464009"/>
            <a:ext cx="4829175" cy="500047"/>
          </a:xfrm>
          <a:prstGeom prst="rect">
            <a:avLst/>
          </a:prstGeom>
        </p:spPr>
        <p:txBody>
          <a:bodyPr/>
          <a:lstStyle>
            <a:lvl1pPr marL="0" indent="0">
              <a:buNone/>
              <a:defRPr sz="2400" baseline="0">
                <a:solidFill>
                  <a:schemeClr val="tx1">
                    <a:lumMod val="65000"/>
                    <a:lumOff val="35000"/>
                  </a:schemeClr>
                </a:solidFill>
              </a:defRPr>
            </a:lvl1pPr>
          </a:lstStyle>
          <a:p>
            <a:pPr lvl="0"/>
            <a:r>
              <a:rPr lang="en-US" dirty="0" smtClean="0"/>
              <a:t>(Slide Title)</a:t>
            </a:r>
            <a:endParaRPr lang="en-US" dirty="0"/>
          </a:p>
        </p:txBody>
      </p:sp>
      <p:sp>
        <p:nvSpPr>
          <p:cNvPr id="15" name="Text Placeholder 4"/>
          <p:cNvSpPr>
            <a:spLocks noGrp="1"/>
          </p:cNvSpPr>
          <p:nvPr>
            <p:ph type="body" sz="quarter" idx="14" hasCustomPrompt="1"/>
          </p:nvPr>
        </p:nvSpPr>
        <p:spPr>
          <a:xfrm>
            <a:off x="377203" y="261938"/>
            <a:ext cx="4327525" cy="277812"/>
          </a:xfrm>
          <a:prstGeom prst="rect">
            <a:avLst/>
          </a:prstGeom>
        </p:spPr>
        <p:txBody>
          <a:bodyPr/>
          <a:lstStyle>
            <a:lvl1pPr marL="0" indent="0">
              <a:buNone/>
              <a:defRPr sz="1200" baseline="0">
                <a:solidFill>
                  <a:schemeClr val="tx1">
                    <a:lumMod val="65000"/>
                    <a:lumOff val="35000"/>
                  </a:schemeClr>
                </a:solidFill>
              </a:defRPr>
            </a:lvl1pPr>
          </a:lstStyle>
          <a:p>
            <a:pPr lvl="0"/>
            <a:r>
              <a:rPr lang="en-US" dirty="0" smtClean="0"/>
              <a:t>(Presentation Title)</a:t>
            </a:r>
            <a:endParaRPr lang="en-US" dirty="0"/>
          </a:p>
        </p:txBody>
      </p:sp>
    </p:spTree>
    <p:extLst>
      <p:ext uri="{BB962C8B-B14F-4D97-AF65-F5344CB8AC3E}">
        <p14:creationId xmlns:p14="http://schemas.microsoft.com/office/powerpoint/2010/main" val="3822691841"/>
      </p:ext>
    </p:extLst>
  </p:cSld>
  <p:clrMapOvr>
    <a:masterClrMapping/>
  </p:clrMapOvr>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sp>
        <p:nvSpPr>
          <p:cNvPr id="14" name="Picture Placeholder 11"/>
          <p:cNvSpPr>
            <a:spLocks noGrp="1"/>
          </p:cNvSpPr>
          <p:nvPr>
            <p:ph type="pic" sz="quarter" idx="13"/>
          </p:nvPr>
        </p:nvSpPr>
        <p:spPr>
          <a:xfrm>
            <a:off x="2865832" y="-32635"/>
            <a:ext cx="9326168" cy="6914448"/>
          </a:xfrm>
          <a:custGeom>
            <a:avLst/>
            <a:gdLst>
              <a:gd name="connsiteX0" fmla="*/ 9326168 w 9326168"/>
              <a:gd name="connsiteY0" fmla="*/ 0 h 6914448"/>
              <a:gd name="connsiteX1" fmla="*/ 9326168 w 9326168"/>
              <a:gd name="connsiteY1" fmla="*/ 6906996 h 6914448"/>
              <a:gd name="connsiteX2" fmla="*/ 777611 w 9326168"/>
              <a:gd name="connsiteY2" fmla="*/ 6914448 h 6914448"/>
              <a:gd name="connsiteX3" fmla="*/ 0 w 9326168"/>
              <a:gd name="connsiteY3" fmla="*/ 6914448 h 6914448"/>
              <a:gd name="connsiteX4" fmla="*/ 1706168 w 9326168"/>
              <a:gd name="connsiteY4" fmla="*/ 8141 h 6914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26168" h="6914448">
                <a:moveTo>
                  <a:pt x="9326168" y="0"/>
                </a:moveTo>
                <a:lnTo>
                  <a:pt x="9326168" y="6906996"/>
                </a:lnTo>
                <a:lnTo>
                  <a:pt x="777611" y="6914448"/>
                </a:lnTo>
                <a:lnTo>
                  <a:pt x="0" y="6914448"/>
                </a:lnTo>
                <a:lnTo>
                  <a:pt x="1706168" y="8141"/>
                </a:lnTo>
                <a:close/>
              </a:path>
            </a:pathLst>
          </a:custGeom>
        </p:spPr>
        <p:txBody>
          <a:bodyPr wrap="square">
            <a:noAutofit/>
          </a:bodyPr>
          <a:lstStyle/>
          <a:p>
            <a:r>
              <a:rPr lang="en-US" dirty="0" smtClean="0"/>
              <a:t>Click icon to add picture</a:t>
            </a:r>
            <a:endParaRPr lang="en-US" dirty="0"/>
          </a:p>
        </p:txBody>
      </p:sp>
      <p:pic>
        <p:nvPicPr>
          <p:cNvPr id="10" name="Picture 9"/>
          <p:cNvPicPr>
            <a:picLocks noChangeAspect="1"/>
          </p:cNvPicPr>
          <p:nvPr userDrawn="1"/>
        </p:nvPicPr>
        <p:blipFill>
          <a:blip r:embed="rId2" cstate="print">
            <a:grayscl/>
            <a:extLst>
              <a:ext uri="{28A0092B-C50C-407E-A947-70E740481C1C}">
                <a14:useLocalDpi xmlns:a14="http://schemas.microsoft.com/office/drawing/2010/main" val="0"/>
              </a:ext>
            </a:extLst>
          </a:blip>
          <a:stretch>
            <a:fillRect/>
          </a:stretch>
        </p:blipFill>
        <p:spPr>
          <a:xfrm>
            <a:off x="10353044" y="213834"/>
            <a:ext cx="1629817" cy="589312"/>
          </a:xfrm>
          <a:prstGeom prst="rect">
            <a:avLst/>
          </a:prstGeom>
        </p:spPr>
      </p:pic>
      <p:sp>
        <p:nvSpPr>
          <p:cNvPr id="11" name="Rectangle 10"/>
          <p:cNvSpPr/>
          <p:nvPr userDrawn="1"/>
        </p:nvSpPr>
        <p:spPr>
          <a:xfrm>
            <a:off x="257908" y="261938"/>
            <a:ext cx="119295" cy="572468"/>
          </a:xfrm>
          <a:prstGeom prst="rect">
            <a:avLst/>
          </a:prstGeom>
          <a:solidFill>
            <a:srgbClr val="33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Slide Number Placeholder 5"/>
          <p:cNvSpPr>
            <a:spLocks noGrp="1"/>
          </p:cNvSpPr>
          <p:nvPr>
            <p:ph type="sldNum" sz="quarter" idx="12"/>
          </p:nvPr>
        </p:nvSpPr>
        <p:spPr>
          <a:xfrm>
            <a:off x="11582400" y="6381750"/>
            <a:ext cx="499532" cy="365125"/>
          </a:xfrm>
          <a:prstGeom prst="rect">
            <a:avLst/>
          </a:prstGeom>
        </p:spPr>
        <p:txBody>
          <a:bodyPr/>
          <a:lstStyle/>
          <a:p>
            <a:fld id="{8F8C957E-D11D-442A-875E-0647976CE83B}" type="slidenum">
              <a:rPr lang="en-US" smtClean="0">
                <a:solidFill>
                  <a:prstClr val="black"/>
                </a:solidFill>
              </a:rPr>
              <a:pPr/>
              <a:t>‹#›</a:t>
            </a:fld>
            <a:endParaRPr lang="en-US" dirty="0">
              <a:solidFill>
                <a:prstClr val="black"/>
              </a:solidFill>
            </a:endParaRPr>
          </a:p>
        </p:txBody>
      </p:sp>
      <p:sp>
        <p:nvSpPr>
          <p:cNvPr id="13" name="Text Placeholder 2"/>
          <p:cNvSpPr>
            <a:spLocks noGrp="1"/>
          </p:cNvSpPr>
          <p:nvPr>
            <p:ph type="body" sz="quarter" idx="14" hasCustomPrompt="1"/>
          </p:nvPr>
        </p:nvSpPr>
        <p:spPr>
          <a:xfrm>
            <a:off x="377203" y="464009"/>
            <a:ext cx="4829175" cy="500047"/>
          </a:xfrm>
          <a:prstGeom prst="rect">
            <a:avLst/>
          </a:prstGeom>
        </p:spPr>
        <p:txBody>
          <a:bodyPr/>
          <a:lstStyle>
            <a:lvl1pPr marL="0" indent="0">
              <a:buNone/>
              <a:defRPr sz="2400" baseline="0">
                <a:solidFill>
                  <a:schemeClr val="tx1">
                    <a:lumMod val="65000"/>
                    <a:lumOff val="35000"/>
                  </a:schemeClr>
                </a:solidFill>
              </a:defRPr>
            </a:lvl1pPr>
          </a:lstStyle>
          <a:p>
            <a:pPr lvl="0"/>
            <a:r>
              <a:rPr lang="en-US" dirty="0" smtClean="0"/>
              <a:t>(Slide Title)</a:t>
            </a:r>
            <a:endParaRPr lang="en-US" dirty="0"/>
          </a:p>
        </p:txBody>
      </p:sp>
      <p:sp>
        <p:nvSpPr>
          <p:cNvPr id="15" name="Text Placeholder 4"/>
          <p:cNvSpPr>
            <a:spLocks noGrp="1"/>
          </p:cNvSpPr>
          <p:nvPr>
            <p:ph type="body" sz="quarter" idx="15" hasCustomPrompt="1"/>
          </p:nvPr>
        </p:nvSpPr>
        <p:spPr>
          <a:xfrm>
            <a:off x="377203" y="261938"/>
            <a:ext cx="4327525" cy="277812"/>
          </a:xfrm>
          <a:prstGeom prst="rect">
            <a:avLst/>
          </a:prstGeom>
        </p:spPr>
        <p:txBody>
          <a:bodyPr/>
          <a:lstStyle>
            <a:lvl1pPr marL="0" indent="0">
              <a:buNone/>
              <a:defRPr sz="1200" baseline="0">
                <a:solidFill>
                  <a:schemeClr val="tx1">
                    <a:lumMod val="65000"/>
                    <a:lumOff val="35000"/>
                  </a:schemeClr>
                </a:solidFill>
              </a:defRPr>
            </a:lvl1pPr>
          </a:lstStyle>
          <a:p>
            <a:pPr lvl="0"/>
            <a:r>
              <a:rPr lang="en-US" dirty="0" smtClean="0"/>
              <a:t>(Presentation Title)</a:t>
            </a:r>
            <a:endParaRPr lang="en-US" dirty="0"/>
          </a:p>
        </p:txBody>
      </p:sp>
    </p:spTree>
    <p:extLst>
      <p:ext uri="{BB962C8B-B14F-4D97-AF65-F5344CB8AC3E}">
        <p14:creationId xmlns:p14="http://schemas.microsoft.com/office/powerpoint/2010/main" val="3257817036"/>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4_Section Header">
    <p:spTree>
      <p:nvGrpSpPr>
        <p:cNvPr id="1" name=""/>
        <p:cNvGrpSpPr/>
        <p:nvPr/>
      </p:nvGrpSpPr>
      <p:grpSpPr>
        <a:xfrm>
          <a:off x="0" y="0"/>
          <a:ext cx="0" cy="0"/>
          <a:chOff x="0" y="0"/>
          <a:chExt cx="0" cy="0"/>
        </a:xfrm>
      </p:grpSpPr>
      <p:sp>
        <p:nvSpPr>
          <p:cNvPr id="13" name="Freeform 12"/>
          <p:cNvSpPr/>
          <p:nvPr userDrawn="1"/>
        </p:nvSpPr>
        <p:spPr>
          <a:xfrm>
            <a:off x="-24493" y="-24492"/>
            <a:ext cx="6809014" cy="6915149"/>
          </a:xfrm>
          <a:custGeom>
            <a:avLst/>
            <a:gdLst>
              <a:gd name="connsiteX0" fmla="*/ 7576457 w 7576457"/>
              <a:gd name="connsiteY0" fmla="*/ 0 h 6915150"/>
              <a:gd name="connsiteX1" fmla="*/ 5388429 w 7576457"/>
              <a:gd name="connsiteY1" fmla="*/ 6898821 h 6915150"/>
              <a:gd name="connsiteX2" fmla="*/ 8164 w 7576457"/>
              <a:gd name="connsiteY2" fmla="*/ 6915150 h 6915150"/>
              <a:gd name="connsiteX3" fmla="*/ 0 w 7576457"/>
              <a:gd name="connsiteY3" fmla="*/ 16328 h 6915150"/>
              <a:gd name="connsiteX4" fmla="*/ 7576457 w 7576457"/>
              <a:gd name="connsiteY4" fmla="*/ 0 h 6915150"/>
              <a:gd name="connsiteX0" fmla="*/ 7576457 w 7576457"/>
              <a:gd name="connsiteY0" fmla="*/ 0 h 6931478"/>
              <a:gd name="connsiteX1" fmla="*/ 4947557 w 7576457"/>
              <a:gd name="connsiteY1" fmla="*/ 6931478 h 6931478"/>
              <a:gd name="connsiteX2" fmla="*/ 8164 w 7576457"/>
              <a:gd name="connsiteY2" fmla="*/ 6915150 h 6931478"/>
              <a:gd name="connsiteX3" fmla="*/ 0 w 7576457"/>
              <a:gd name="connsiteY3" fmla="*/ 16328 h 6931478"/>
              <a:gd name="connsiteX4" fmla="*/ 7576457 w 7576457"/>
              <a:gd name="connsiteY4" fmla="*/ 0 h 6931478"/>
              <a:gd name="connsiteX0" fmla="*/ 6809014 w 6809014"/>
              <a:gd name="connsiteY0" fmla="*/ 0 h 6923313"/>
              <a:gd name="connsiteX1" fmla="*/ 4947557 w 6809014"/>
              <a:gd name="connsiteY1" fmla="*/ 6923313 h 6923313"/>
              <a:gd name="connsiteX2" fmla="*/ 8164 w 6809014"/>
              <a:gd name="connsiteY2" fmla="*/ 6906985 h 6923313"/>
              <a:gd name="connsiteX3" fmla="*/ 0 w 6809014"/>
              <a:gd name="connsiteY3" fmla="*/ 8163 h 6923313"/>
              <a:gd name="connsiteX4" fmla="*/ 6809014 w 6809014"/>
              <a:gd name="connsiteY4" fmla="*/ 0 h 6923313"/>
              <a:gd name="connsiteX0" fmla="*/ 6809014 w 6809014"/>
              <a:gd name="connsiteY0" fmla="*/ 0 h 6915149"/>
              <a:gd name="connsiteX1" fmla="*/ 5086349 w 6809014"/>
              <a:gd name="connsiteY1" fmla="*/ 6915149 h 6915149"/>
              <a:gd name="connsiteX2" fmla="*/ 8164 w 6809014"/>
              <a:gd name="connsiteY2" fmla="*/ 6906985 h 6915149"/>
              <a:gd name="connsiteX3" fmla="*/ 0 w 6809014"/>
              <a:gd name="connsiteY3" fmla="*/ 8163 h 6915149"/>
              <a:gd name="connsiteX4" fmla="*/ 6809014 w 6809014"/>
              <a:gd name="connsiteY4" fmla="*/ 0 h 6915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09014" h="6915149">
                <a:moveTo>
                  <a:pt x="6809014" y="0"/>
                </a:moveTo>
                <a:lnTo>
                  <a:pt x="5086349" y="6915149"/>
                </a:lnTo>
                <a:lnTo>
                  <a:pt x="8164" y="6906985"/>
                </a:lnTo>
                <a:cubicBezTo>
                  <a:pt x="5443" y="4607378"/>
                  <a:pt x="2721" y="2307770"/>
                  <a:pt x="0" y="8163"/>
                </a:cubicBezTo>
                <a:lnTo>
                  <a:pt x="6809014" y="0"/>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0" name="Picture 9"/>
          <p:cNvPicPr>
            <a:picLocks noChangeAspect="1"/>
          </p:cNvPicPr>
          <p:nvPr userDrawn="1"/>
        </p:nvPicPr>
        <p:blipFill>
          <a:blip r:embed="rId2" cstate="print">
            <a:grayscl/>
            <a:extLst>
              <a:ext uri="{28A0092B-C50C-407E-A947-70E740481C1C}">
                <a14:useLocalDpi xmlns:a14="http://schemas.microsoft.com/office/drawing/2010/main" val="0"/>
              </a:ext>
            </a:extLst>
          </a:blip>
          <a:stretch>
            <a:fillRect/>
          </a:stretch>
        </p:blipFill>
        <p:spPr>
          <a:xfrm>
            <a:off x="10353044" y="213834"/>
            <a:ext cx="1629817" cy="589312"/>
          </a:xfrm>
          <a:prstGeom prst="rect">
            <a:avLst/>
          </a:prstGeom>
        </p:spPr>
      </p:pic>
      <p:sp>
        <p:nvSpPr>
          <p:cNvPr id="11" name="Rectangle 10"/>
          <p:cNvSpPr/>
          <p:nvPr userDrawn="1"/>
        </p:nvSpPr>
        <p:spPr>
          <a:xfrm>
            <a:off x="257908" y="261938"/>
            <a:ext cx="119295" cy="572468"/>
          </a:xfrm>
          <a:prstGeom prst="rect">
            <a:avLst/>
          </a:prstGeom>
          <a:solidFill>
            <a:srgbClr val="33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Slide Number Placeholder 5"/>
          <p:cNvSpPr>
            <a:spLocks noGrp="1"/>
          </p:cNvSpPr>
          <p:nvPr>
            <p:ph type="sldNum" sz="quarter" idx="12"/>
          </p:nvPr>
        </p:nvSpPr>
        <p:spPr>
          <a:xfrm>
            <a:off x="11582400" y="6381750"/>
            <a:ext cx="499532" cy="365125"/>
          </a:xfrm>
          <a:prstGeom prst="rect">
            <a:avLst/>
          </a:prstGeom>
        </p:spPr>
        <p:txBody>
          <a:bodyPr/>
          <a:lstStyle/>
          <a:p>
            <a:fld id="{8F8C957E-D11D-442A-875E-0647976CE83B}" type="slidenum">
              <a:rPr lang="en-US" smtClean="0">
                <a:solidFill>
                  <a:prstClr val="black"/>
                </a:solidFill>
              </a:rPr>
              <a:pPr/>
              <a:t>‹#›</a:t>
            </a:fld>
            <a:endParaRPr lang="en-US" dirty="0">
              <a:solidFill>
                <a:prstClr val="black"/>
              </a:solidFill>
            </a:endParaRPr>
          </a:p>
        </p:txBody>
      </p:sp>
      <p:sp>
        <p:nvSpPr>
          <p:cNvPr id="16" name="Text Placeholder 2"/>
          <p:cNvSpPr>
            <a:spLocks noGrp="1"/>
          </p:cNvSpPr>
          <p:nvPr>
            <p:ph type="body" sz="quarter" idx="13" hasCustomPrompt="1"/>
          </p:nvPr>
        </p:nvSpPr>
        <p:spPr>
          <a:xfrm>
            <a:off x="377203" y="464009"/>
            <a:ext cx="4829175" cy="500047"/>
          </a:xfrm>
          <a:prstGeom prst="rect">
            <a:avLst/>
          </a:prstGeom>
        </p:spPr>
        <p:txBody>
          <a:bodyPr/>
          <a:lstStyle>
            <a:lvl1pPr marL="0" indent="0">
              <a:buNone/>
              <a:defRPr sz="2400" baseline="0">
                <a:solidFill>
                  <a:schemeClr val="bg1"/>
                </a:solidFill>
              </a:defRPr>
            </a:lvl1pPr>
          </a:lstStyle>
          <a:p>
            <a:pPr lvl="0"/>
            <a:r>
              <a:rPr lang="en-US" dirty="0" smtClean="0"/>
              <a:t>(Slide Title)</a:t>
            </a:r>
            <a:endParaRPr lang="en-US" dirty="0"/>
          </a:p>
        </p:txBody>
      </p:sp>
      <p:sp>
        <p:nvSpPr>
          <p:cNvPr id="17" name="Text Placeholder 4"/>
          <p:cNvSpPr>
            <a:spLocks noGrp="1"/>
          </p:cNvSpPr>
          <p:nvPr>
            <p:ph type="body" sz="quarter" idx="14" hasCustomPrompt="1"/>
          </p:nvPr>
        </p:nvSpPr>
        <p:spPr>
          <a:xfrm>
            <a:off x="377203" y="261938"/>
            <a:ext cx="4327525" cy="277812"/>
          </a:xfrm>
          <a:prstGeom prst="rect">
            <a:avLst/>
          </a:prstGeom>
        </p:spPr>
        <p:txBody>
          <a:bodyPr/>
          <a:lstStyle>
            <a:lvl1pPr marL="0" indent="0">
              <a:buNone/>
              <a:defRPr sz="1200" baseline="0">
                <a:solidFill>
                  <a:schemeClr val="bg1"/>
                </a:solidFill>
              </a:defRPr>
            </a:lvl1pPr>
          </a:lstStyle>
          <a:p>
            <a:pPr lvl="0"/>
            <a:r>
              <a:rPr lang="en-US" dirty="0" smtClean="0"/>
              <a:t>(Presentation Title)</a:t>
            </a:r>
            <a:endParaRPr lang="en-US" dirty="0"/>
          </a:p>
        </p:txBody>
      </p:sp>
    </p:spTree>
    <p:extLst>
      <p:ext uri="{BB962C8B-B14F-4D97-AF65-F5344CB8AC3E}">
        <p14:creationId xmlns:p14="http://schemas.microsoft.com/office/powerpoint/2010/main" val="3268158041"/>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5_Section Header">
    <p:spTree>
      <p:nvGrpSpPr>
        <p:cNvPr id="1" name=""/>
        <p:cNvGrpSpPr/>
        <p:nvPr/>
      </p:nvGrpSpPr>
      <p:grpSpPr>
        <a:xfrm>
          <a:off x="0" y="0"/>
          <a:ext cx="0" cy="0"/>
          <a:chOff x="0" y="0"/>
          <a:chExt cx="0" cy="0"/>
        </a:xfrm>
      </p:grpSpPr>
      <p:sp>
        <p:nvSpPr>
          <p:cNvPr id="14" name="Picture Placeholder 9"/>
          <p:cNvSpPr>
            <a:spLocks noGrp="1"/>
          </p:cNvSpPr>
          <p:nvPr>
            <p:ph type="pic" sz="quarter" idx="13"/>
          </p:nvPr>
        </p:nvSpPr>
        <p:spPr>
          <a:xfrm>
            <a:off x="0" y="-23813"/>
            <a:ext cx="6784352" cy="6881813"/>
          </a:xfrm>
          <a:custGeom>
            <a:avLst/>
            <a:gdLst>
              <a:gd name="connsiteX0" fmla="*/ 6218178 w 6784352"/>
              <a:gd name="connsiteY0" fmla="*/ 0 h 6881813"/>
              <a:gd name="connsiteX1" fmla="*/ 6784352 w 6784352"/>
              <a:gd name="connsiteY1" fmla="*/ 0 h 6881813"/>
              <a:gd name="connsiteX2" fmla="*/ 5069992 w 6784352"/>
              <a:gd name="connsiteY2" fmla="*/ 6881813 h 6881813"/>
              <a:gd name="connsiteX3" fmla="*/ 0 w 6784352"/>
              <a:gd name="connsiteY3" fmla="*/ 6881813 h 6881813"/>
              <a:gd name="connsiteX4" fmla="*/ 0 w 6784352"/>
              <a:gd name="connsiteY4" fmla="*/ 7455 h 68818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84352" h="6881813">
                <a:moveTo>
                  <a:pt x="6218178" y="0"/>
                </a:moveTo>
                <a:lnTo>
                  <a:pt x="6784352" y="0"/>
                </a:lnTo>
                <a:lnTo>
                  <a:pt x="5069992" y="6881813"/>
                </a:lnTo>
                <a:lnTo>
                  <a:pt x="0" y="6881813"/>
                </a:lnTo>
                <a:lnTo>
                  <a:pt x="0" y="7455"/>
                </a:lnTo>
                <a:close/>
              </a:path>
            </a:pathLst>
          </a:custGeom>
        </p:spPr>
        <p:txBody>
          <a:bodyPr wrap="square">
            <a:noAutofit/>
          </a:bodyPr>
          <a:lstStyle/>
          <a:p>
            <a:r>
              <a:rPr lang="en-US" dirty="0" smtClean="0"/>
              <a:t>Click icon to add picture</a:t>
            </a:r>
            <a:endParaRPr lang="en-US" dirty="0"/>
          </a:p>
        </p:txBody>
      </p:sp>
      <p:pic>
        <p:nvPicPr>
          <p:cNvPr id="10" name="Picture 9"/>
          <p:cNvPicPr>
            <a:picLocks noChangeAspect="1"/>
          </p:cNvPicPr>
          <p:nvPr userDrawn="1"/>
        </p:nvPicPr>
        <p:blipFill>
          <a:blip r:embed="rId2" cstate="print">
            <a:grayscl/>
            <a:extLst>
              <a:ext uri="{28A0092B-C50C-407E-A947-70E740481C1C}">
                <a14:useLocalDpi xmlns:a14="http://schemas.microsoft.com/office/drawing/2010/main" val="0"/>
              </a:ext>
            </a:extLst>
          </a:blip>
          <a:stretch>
            <a:fillRect/>
          </a:stretch>
        </p:blipFill>
        <p:spPr>
          <a:xfrm>
            <a:off x="10353044" y="213834"/>
            <a:ext cx="1629817" cy="589312"/>
          </a:xfrm>
          <a:prstGeom prst="rect">
            <a:avLst/>
          </a:prstGeom>
        </p:spPr>
      </p:pic>
      <p:sp>
        <p:nvSpPr>
          <p:cNvPr id="11" name="Rectangle 10"/>
          <p:cNvSpPr/>
          <p:nvPr userDrawn="1"/>
        </p:nvSpPr>
        <p:spPr>
          <a:xfrm>
            <a:off x="257908" y="261938"/>
            <a:ext cx="119295" cy="572468"/>
          </a:xfrm>
          <a:prstGeom prst="rect">
            <a:avLst/>
          </a:prstGeom>
          <a:solidFill>
            <a:srgbClr val="33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Slide Number Placeholder 5"/>
          <p:cNvSpPr>
            <a:spLocks noGrp="1"/>
          </p:cNvSpPr>
          <p:nvPr>
            <p:ph type="sldNum" sz="quarter" idx="12"/>
          </p:nvPr>
        </p:nvSpPr>
        <p:spPr>
          <a:xfrm>
            <a:off x="11582400" y="6381750"/>
            <a:ext cx="499532" cy="365125"/>
          </a:xfrm>
          <a:prstGeom prst="rect">
            <a:avLst/>
          </a:prstGeom>
        </p:spPr>
        <p:txBody>
          <a:bodyPr/>
          <a:lstStyle/>
          <a:p>
            <a:fld id="{8F8C957E-D11D-442A-875E-0647976CE83B}" type="slidenum">
              <a:rPr lang="en-US" smtClean="0">
                <a:solidFill>
                  <a:prstClr val="black"/>
                </a:solidFill>
              </a:rPr>
              <a:pPr/>
              <a:t>‹#›</a:t>
            </a:fld>
            <a:endParaRPr lang="en-US" dirty="0">
              <a:solidFill>
                <a:prstClr val="black"/>
              </a:solidFill>
            </a:endParaRPr>
          </a:p>
        </p:txBody>
      </p:sp>
      <p:sp>
        <p:nvSpPr>
          <p:cNvPr id="13" name="Text Placeholder 2"/>
          <p:cNvSpPr>
            <a:spLocks noGrp="1"/>
          </p:cNvSpPr>
          <p:nvPr>
            <p:ph type="body" sz="quarter" idx="14" hasCustomPrompt="1"/>
          </p:nvPr>
        </p:nvSpPr>
        <p:spPr>
          <a:xfrm>
            <a:off x="377203" y="464009"/>
            <a:ext cx="4829175" cy="500047"/>
          </a:xfrm>
          <a:prstGeom prst="rect">
            <a:avLst/>
          </a:prstGeom>
        </p:spPr>
        <p:txBody>
          <a:bodyPr/>
          <a:lstStyle>
            <a:lvl1pPr marL="0" indent="0">
              <a:buNone/>
              <a:defRPr sz="2400" baseline="0">
                <a:solidFill>
                  <a:schemeClr val="tx1">
                    <a:lumMod val="65000"/>
                    <a:lumOff val="35000"/>
                  </a:schemeClr>
                </a:solidFill>
              </a:defRPr>
            </a:lvl1pPr>
          </a:lstStyle>
          <a:p>
            <a:pPr lvl="0"/>
            <a:r>
              <a:rPr lang="en-US" dirty="0" smtClean="0"/>
              <a:t>(Slide Title)</a:t>
            </a:r>
            <a:endParaRPr lang="en-US" dirty="0"/>
          </a:p>
        </p:txBody>
      </p:sp>
      <p:sp>
        <p:nvSpPr>
          <p:cNvPr id="15" name="Text Placeholder 4"/>
          <p:cNvSpPr>
            <a:spLocks noGrp="1"/>
          </p:cNvSpPr>
          <p:nvPr>
            <p:ph type="body" sz="quarter" idx="15" hasCustomPrompt="1"/>
          </p:nvPr>
        </p:nvSpPr>
        <p:spPr>
          <a:xfrm>
            <a:off x="377203" y="261938"/>
            <a:ext cx="4327525" cy="277812"/>
          </a:xfrm>
          <a:prstGeom prst="rect">
            <a:avLst/>
          </a:prstGeom>
        </p:spPr>
        <p:txBody>
          <a:bodyPr/>
          <a:lstStyle>
            <a:lvl1pPr marL="0" indent="0">
              <a:buNone/>
              <a:defRPr sz="1200" baseline="0">
                <a:solidFill>
                  <a:schemeClr val="tx1">
                    <a:lumMod val="65000"/>
                    <a:lumOff val="35000"/>
                  </a:schemeClr>
                </a:solidFill>
              </a:defRPr>
            </a:lvl1pPr>
          </a:lstStyle>
          <a:p>
            <a:pPr lvl="0"/>
            <a:r>
              <a:rPr lang="en-US" dirty="0" smtClean="0"/>
              <a:t>(Presentation Title)</a:t>
            </a:r>
            <a:endParaRPr lang="en-US" dirty="0"/>
          </a:p>
        </p:txBody>
      </p:sp>
    </p:spTree>
    <p:extLst>
      <p:ext uri="{BB962C8B-B14F-4D97-AF65-F5344CB8AC3E}">
        <p14:creationId xmlns:p14="http://schemas.microsoft.com/office/powerpoint/2010/main" val="410954262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14" name="Freeform 13"/>
          <p:cNvSpPr/>
          <p:nvPr userDrawn="1"/>
        </p:nvSpPr>
        <p:spPr>
          <a:xfrm>
            <a:off x="2865664" y="-32658"/>
            <a:ext cx="9364436" cy="6915149"/>
          </a:xfrm>
          <a:custGeom>
            <a:avLst/>
            <a:gdLst>
              <a:gd name="connsiteX0" fmla="*/ 2188029 w 9829800"/>
              <a:gd name="connsiteY0" fmla="*/ 8164 h 6915150"/>
              <a:gd name="connsiteX1" fmla="*/ 0 w 9829800"/>
              <a:gd name="connsiteY1" fmla="*/ 6915150 h 6915150"/>
              <a:gd name="connsiteX2" fmla="*/ 9829800 w 9829800"/>
              <a:gd name="connsiteY2" fmla="*/ 6906986 h 6915150"/>
              <a:gd name="connsiteX3" fmla="*/ 9813471 w 9829800"/>
              <a:gd name="connsiteY3" fmla="*/ 0 h 6915150"/>
              <a:gd name="connsiteX4" fmla="*/ 2188029 w 9829800"/>
              <a:gd name="connsiteY4" fmla="*/ 8164 h 6915150"/>
              <a:gd name="connsiteX0" fmla="*/ 2171700 w 9829800"/>
              <a:gd name="connsiteY0" fmla="*/ 8164 h 6915150"/>
              <a:gd name="connsiteX1" fmla="*/ 0 w 9829800"/>
              <a:gd name="connsiteY1" fmla="*/ 6915150 h 6915150"/>
              <a:gd name="connsiteX2" fmla="*/ 9829800 w 9829800"/>
              <a:gd name="connsiteY2" fmla="*/ 6906986 h 6915150"/>
              <a:gd name="connsiteX3" fmla="*/ 9813471 w 9829800"/>
              <a:gd name="connsiteY3" fmla="*/ 0 h 6915150"/>
              <a:gd name="connsiteX4" fmla="*/ 2171700 w 9829800"/>
              <a:gd name="connsiteY4" fmla="*/ 8164 h 6915150"/>
              <a:gd name="connsiteX0" fmla="*/ 1624693 w 9282793"/>
              <a:gd name="connsiteY0" fmla="*/ 8164 h 6931478"/>
              <a:gd name="connsiteX1" fmla="*/ 0 w 9282793"/>
              <a:gd name="connsiteY1" fmla="*/ 6931478 h 6931478"/>
              <a:gd name="connsiteX2" fmla="*/ 9282793 w 9282793"/>
              <a:gd name="connsiteY2" fmla="*/ 6906986 h 6931478"/>
              <a:gd name="connsiteX3" fmla="*/ 9266464 w 9282793"/>
              <a:gd name="connsiteY3" fmla="*/ 0 h 6931478"/>
              <a:gd name="connsiteX4" fmla="*/ 1624693 w 9282793"/>
              <a:gd name="connsiteY4" fmla="*/ 8164 h 6931478"/>
              <a:gd name="connsiteX0" fmla="*/ 1706336 w 9364436"/>
              <a:gd name="connsiteY0" fmla="*/ 8164 h 6915149"/>
              <a:gd name="connsiteX1" fmla="*/ 0 w 9364436"/>
              <a:gd name="connsiteY1" fmla="*/ 6915149 h 6915149"/>
              <a:gd name="connsiteX2" fmla="*/ 9364436 w 9364436"/>
              <a:gd name="connsiteY2" fmla="*/ 6906986 h 6915149"/>
              <a:gd name="connsiteX3" fmla="*/ 9348107 w 9364436"/>
              <a:gd name="connsiteY3" fmla="*/ 0 h 6915149"/>
              <a:gd name="connsiteX4" fmla="*/ 1706336 w 9364436"/>
              <a:gd name="connsiteY4" fmla="*/ 8164 h 6915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4436" h="6915149">
                <a:moveTo>
                  <a:pt x="1706336" y="8164"/>
                </a:moveTo>
                <a:lnTo>
                  <a:pt x="0" y="6915149"/>
                </a:lnTo>
                <a:lnTo>
                  <a:pt x="9364436" y="6906986"/>
                </a:lnTo>
                <a:lnTo>
                  <a:pt x="9348107" y="0"/>
                </a:lnTo>
                <a:lnTo>
                  <a:pt x="1706336" y="8164"/>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0" name="Picture 9"/>
          <p:cNvPicPr>
            <a:picLocks noChangeAspect="1"/>
          </p:cNvPicPr>
          <p:nvPr userDrawn="1"/>
        </p:nvPicPr>
        <p:blipFill>
          <a:blip r:embed="rId2" cstate="print">
            <a:grayscl/>
            <a:extLst>
              <a:ext uri="{28A0092B-C50C-407E-A947-70E740481C1C}">
                <a14:useLocalDpi xmlns:a14="http://schemas.microsoft.com/office/drawing/2010/main" val="0"/>
              </a:ext>
            </a:extLst>
          </a:blip>
          <a:stretch>
            <a:fillRect/>
          </a:stretch>
        </p:blipFill>
        <p:spPr>
          <a:xfrm>
            <a:off x="10353044" y="213834"/>
            <a:ext cx="1629817" cy="589312"/>
          </a:xfrm>
          <a:prstGeom prst="rect">
            <a:avLst/>
          </a:prstGeom>
        </p:spPr>
      </p:pic>
      <p:sp>
        <p:nvSpPr>
          <p:cNvPr id="11" name="Rectangle 10"/>
          <p:cNvSpPr/>
          <p:nvPr userDrawn="1"/>
        </p:nvSpPr>
        <p:spPr>
          <a:xfrm>
            <a:off x="257908" y="261938"/>
            <a:ext cx="119295" cy="572468"/>
          </a:xfrm>
          <a:prstGeom prst="rect">
            <a:avLst/>
          </a:prstGeom>
          <a:solidFill>
            <a:srgbClr val="33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Slide Number Placeholder 5"/>
          <p:cNvSpPr>
            <a:spLocks noGrp="1"/>
          </p:cNvSpPr>
          <p:nvPr>
            <p:ph type="sldNum" sz="quarter" idx="12"/>
          </p:nvPr>
        </p:nvSpPr>
        <p:spPr>
          <a:xfrm>
            <a:off x="11582400" y="6381750"/>
            <a:ext cx="499532" cy="365125"/>
          </a:xfrm>
          <a:prstGeom prst="rect">
            <a:avLst/>
          </a:prstGeom>
        </p:spPr>
        <p:txBody>
          <a:bodyPr/>
          <a:lstStyle>
            <a:lvl1pPr>
              <a:defRPr>
                <a:solidFill>
                  <a:schemeClr val="bg1">
                    <a:lumMod val="95000"/>
                  </a:schemeClr>
                </a:solidFill>
              </a:defRPr>
            </a:lvl1pPr>
          </a:lstStyle>
          <a:p>
            <a:fld id="{8F8C957E-D11D-442A-875E-0647976CE83B}" type="slidenum">
              <a:rPr lang="en-US" smtClean="0"/>
              <a:pPr/>
              <a:t>‹#›</a:t>
            </a:fld>
            <a:endParaRPr lang="en-US" dirty="0"/>
          </a:p>
        </p:txBody>
      </p:sp>
      <p:sp>
        <p:nvSpPr>
          <p:cNvPr id="13" name="Text Placeholder 2"/>
          <p:cNvSpPr>
            <a:spLocks noGrp="1"/>
          </p:cNvSpPr>
          <p:nvPr>
            <p:ph type="body" sz="quarter" idx="13" hasCustomPrompt="1"/>
          </p:nvPr>
        </p:nvSpPr>
        <p:spPr>
          <a:xfrm>
            <a:off x="377203" y="464009"/>
            <a:ext cx="4829175" cy="500047"/>
          </a:xfrm>
          <a:prstGeom prst="rect">
            <a:avLst/>
          </a:prstGeom>
        </p:spPr>
        <p:txBody>
          <a:bodyPr/>
          <a:lstStyle>
            <a:lvl1pPr marL="0" indent="0">
              <a:buNone/>
              <a:defRPr sz="2400" baseline="0">
                <a:solidFill>
                  <a:schemeClr val="tx1">
                    <a:lumMod val="65000"/>
                    <a:lumOff val="35000"/>
                  </a:schemeClr>
                </a:solidFill>
              </a:defRPr>
            </a:lvl1pPr>
          </a:lstStyle>
          <a:p>
            <a:pPr lvl="0"/>
            <a:r>
              <a:rPr lang="en-US" dirty="0" smtClean="0"/>
              <a:t>(Slide Title)</a:t>
            </a:r>
            <a:endParaRPr lang="en-US" dirty="0"/>
          </a:p>
        </p:txBody>
      </p:sp>
      <p:sp>
        <p:nvSpPr>
          <p:cNvPr id="15" name="Text Placeholder 4"/>
          <p:cNvSpPr>
            <a:spLocks noGrp="1"/>
          </p:cNvSpPr>
          <p:nvPr>
            <p:ph type="body" sz="quarter" idx="14" hasCustomPrompt="1"/>
          </p:nvPr>
        </p:nvSpPr>
        <p:spPr>
          <a:xfrm>
            <a:off x="377203" y="261938"/>
            <a:ext cx="4327525" cy="277812"/>
          </a:xfrm>
          <a:prstGeom prst="rect">
            <a:avLst/>
          </a:prstGeom>
        </p:spPr>
        <p:txBody>
          <a:bodyPr/>
          <a:lstStyle>
            <a:lvl1pPr marL="0" indent="0">
              <a:buNone/>
              <a:defRPr sz="1200" baseline="0">
                <a:solidFill>
                  <a:schemeClr val="tx1">
                    <a:lumMod val="65000"/>
                    <a:lumOff val="35000"/>
                  </a:schemeClr>
                </a:solidFill>
              </a:defRPr>
            </a:lvl1pPr>
          </a:lstStyle>
          <a:p>
            <a:pPr lvl="0"/>
            <a:r>
              <a:rPr lang="en-US" dirty="0" smtClean="0"/>
              <a:t>(Presentation Title)</a:t>
            </a:r>
            <a:endParaRPr lang="en-US" dirty="0"/>
          </a:p>
        </p:txBody>
      </p:sp>
    </p:spTree>
    <p:extLst>
      <p:ext uri="{BB962C8B-B14F-4D97-AF65-F5344CB8AC3E}">
        <p14:creationId xmlns:p14="http://schemas.microsoft.com/office/powerpoint/2010/main" val="1293169873"/>
      </p:ext>
    </p:extLst>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6_Section Header">
    <p:spTree>
      <p:nvGrpSpPr>
        <p:cNvPr id="1" name=""/>
        <p:cNvGrpSpPr/>
        <p:nvPr/>
      </p:nvGrpSpPr>
      <p:grpSpPr>
        <a:xfrm>
          <a:off x="0" y="0"/>
          <a:ext cx="0" cy="0"/>
          <a:chOff x="0" y="0"/>
          <a:chExt cx="0" cy="0"/>
        </a:xfrm>
      </p:grpSpPr>
      <p:sp>
        <p:nvSpPr>
          <p:cNvPr id="14" name="Freeform 13"/>
          <p:cNvSpPr/>
          <p:nvPr userDrawn="1"/>
        </p:nvSpPr>
        <p:spPr>
          <a:xfrm flipV="1">
            <a:off x="-24493" y="-24492"/>
            <a:ext cx="6809014" cy="6915149"/>
          </a:xfrm>
          <a:custGeom>
            <a:avLst/>
            <a:gdLst>
              <a:gd name="connsiteX0" fmla="*/ 7576457 w 7576457"/>
              <a:gd name="connsiteY0" fmla="*/ 0 h 6915150"/>
              <a:gd name="connsiteX1" fmla="*/ 5388429 w 7576457"/>
              <a:gd name="connsiteY1" fmla="*/ 6898821 h 6915150"/>
              <a:gd name="connsiteX2" fmla="*/ 8164 w 7576457"/>
              <a:gd name="connsiteY2" fmla="*/ 6915150 h 6915150"/>
              <a:gd name="connsiteX3" fmla="*/ 0 w 7576457"/>
              <a:gd name="connsiteY3" fmla="*/ 16328 h 6915150"/>
              <a:gd name="connsiteX4" fmla="*/ 7576457 w 7576457"/>
              <a:gd name="connsiteY4" fmla="*/ 0 h 6915150"/>
              <a:gd name="connsiteX0" fmla="*/ 7576457 w 7576457"/>
              <a:gd name="connsiteY0" fmla="*/ 0 h 6931478"/>
              <a:gd name="connsiteX1" fmla="*/ 4947557 w 7576457"/>
              <a:gd name="connsiteY1" fmla="*/ 6931478 h 6931478"/>
              <a:gd name="connsiteX2" fmla="*/ 8164 w 7576457"/>
              <a:gd name="connsiteY2" fmla="*/ 6915150 h 6931478"/>
              <a:gd name="connsiteX3" fmla="*/ 0 w 7576457"/>
              <a:gd name="connsiteY3" fmla="*/ 16328 h 6931478"/>
              <a:gd name="connsiteX4" fmla="*/ 7576457 w 7576457"/>
              <a:gd name="connsiteY4" fmla="*/ 0 h 6931478"/>
              <a:gd name="connsiteX0" fmla="*/ 6809014 w 6809014"/>
              <a:gd name="connsiteY0" fmla="*/ 0 h 6923313"/>
              <a:gd name="connsiteX1" fmla="*/ 4947557 w 6809014"/>
              <a:gd name="connsiteY1" fmla="*/ 6923313 h 6923313"/>
              <a:gd name="connsiteX2" fmla="*/ 8164 w 6809014"/>
              <a:gd name="connsiteY2" fmla="*/ 6906985 h 6923313"/>
              <a:gd name="connsiteX3" fmla="*/ 0 w 6809014"/>
              <a:gd name="connsiteY3" fmla="*/ 8163 h 6923313"/>
              <a:gd name="connsiteX4" fmla="*/ 6809014 w 6809014"/>
              <a:gd name="connsiteY4" fmla="*/ 0 h 6923313"/>
              <a:gd name="connsiteX0" fmla="*/ 6809014 w 6809014"/>
              <a:gd name="connsiteY0" fmla="*/ 0 h 6915149"/>
              <a:gd name="connsiteX1" fmla="*/ 5086349 w 6809014"/>
              <a:gd name="connsiteY1" fmla="*/ 6915149 h 6915149"/>
              <a:gd name="connsiteX2" fmla="*/ 8164 w 6809014"/>
              <a:gd name="connsiteY2" fmla="*/ 6906985 h 6915149"/>
              <a:gd name="connsiteX3" fmla="*/ 0 w 6809014"/>
              <a:gd name="connsiteY3" fmla="*/ 8163 h 6915149"/>
              <a:gd name="connsiteX4" fmla="*/ 6809014 w 6809014"/>
              <a:gd name="connsiteY4" fmla="*/ 0 h 6915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09014" h="6915149">
                <a:moveTo>
                  <a:pt x="6809014" y="0"/>
                </a:moveTo>
                <a:lnTo>
                  <a:pt x="5086349" y="6915149"/>
                </a:lnTo>
                <a:lnTo>
                  <a:pt x="8164" y="6906985"/>
                </a:lnTo>
                <a:cubicBezTo>
                  <a:pt x="5443" y="4607378"/>
                  <a:pt x="2721" y="2307770"/>
                  <a:pt x="0" y="8163"/>
                </a:cubicBezTo>
                <a:lnTo>
                  <a:pt x="6809014" y="0"/>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0" name="Picture 9"/>
          <p:cNvPicPr>
            <a:picLocks noChangeAspect="1"/>
          </p:cNvPicPr>
          <p:nvPr userDrawn="1"/>
        </p:nvPicPr>
        <p:blipFill>
          <a:blip r:embed="rId2" cstate="print">
            <a:grayscl/>
            <a:extLst>
              <a:ext uri="{28A0092B-C50C-407E-A947-70E740481C1C}">
                <a14:useLocalDpi xmlns:a14="http://schemas.microsoft.com/office/drawing/2010/main" val="0"/>
              </a:ext>
            </a:extLst>
          </a:blip>
          <a:stretch>
            <a:fillRect/>
          </a:stretch>
        </p:blipFill>
        <p:spPr>
          <a:xfrm>
            <a:off x="10353044" y="213834"/>
            <a:ext cx="1629817" cy="589312"/>
          </a:xfrm>
          <a:prstGeom prst="rect">
            <a:avLst/>
          </a:prstGeom>
        </p:spPr>
      </p:pic>
      <p:sp>
        <p:nvSpPr>
          <p:cNvPr id="11" name="Rectangle 10"/>
          <p:cNvSpPr/>
          <p:nvPr userDrawn="1"/>
        </p:nvSpPr>
        <p:spPr>
          <a:xfrm>
            <a:off x="257908" y="261938"/>
            <a:ext cx="119295" cy="572468"/>
          </a:xfrm>
          <a:prstGeom prst="rect">
            <a:avLst/>
          </a:prstGeom>
          <a:solidFill>
            <a:srgbClr val="33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Slide Number Placeholder 5"/>
          <p:cNvSpPr>
            <a:spLocks noGrp="1"/>
          </p:cNvSpPr>
          <p:nvPr>
            <p:ph type="sldNum" sz="quarter" idx="12"/>
          </p:nvPr>
        </p:nvSpPr>
        <p:spPr>
          <a:xfrm>
            <a:off x="11582400" y="6381750"/>
            <a:ext cx="499532" cy="365125"/>
          </a:xfrm>
          <a:prstGeom prst="rect">
            <a:avLst/>
          </a:prstGeom>
        </p:spPr>
        <p:txBody>
          <a:bodyPr/>
          <a:lstStyle/>
          <a:p>
            <a:fld id="{8F8C957E-D11D-442A-875E-0647976CE83B}" type="slidenum">
              <a:rPr lang="en-US" smtClean="0">
                <a:solidFill>
                  <a:prstClr val="black"/>
                </a:solidFill>
              </a:rPr>
              <a:pPr/>
              <a:t>‹#›</a:t>
            </a:fld>
            <a:endParaRPr lang="en-US" dirty="0">
              <a:solidFill>
                <a:prstClr val="black"/>
              </a:solidFill>
            </a:endParaRPr>
          </a:p>
        </p:txBody>
      </p:sp>
      <p:sp>
        <p:nvSpPr>
          <p:cNvPr id="16" name="Text Placeholder 2"/>
          <p:cNvSpPr>
            <a:spLocks noGrp="1"/>
          </p:cNvSpPr>
          <p:nvPr>
            <p:ph type="body" sz="quarter" idx="13" hasCustomPrompt="1"/>
          </p:nvPr>
        </p:nvSpPr>
        <p:spPr>
          <a:xfrm>
            <a:off x="377203" y="464009"/>
            <a:ext cx="4829175" cy="500047"/>
          </a:xfrm>
          <a:prstGeom prst="rect">
            <a:avLst/>
          </a:prstGeom>
        </p:spPr>
        <p:txBody>
          <a:bodyPr/>
          <a:lstStyle>
            <a:lvl1pPr marL="0" indent="0">
              <a:buNone/>
              <a:defRPr sz="2400" baseline="0">
                <a:solidFill>
                  <a:schemeClr val="bg1"/>
                </a:solidFill>
              </a:defRPr>
            </a:lvl1pPr>
          </a:lstStyle>
          <a:p>
            <a:pPr lvl="0"/>
            <a:r>
              <a:rPr lang="en-US" dirty="0" smtClean="0"/>
              <a:t>(Slide Title)</a:t>
            </a:r>
            <a:endParaRPr lang="en-US" dirty="0"/>
          </a:p>
        </p:txBody>
      </p:sp>
      <p:sp>
        <p:nvSpPr>
          <p:cNvPr id="17" name="Text Placeholder 4"/>
          <p:cNvSpPr>
            <a:spLocks noGrp="1"/>
          </p:cNvSpPr>
          <p:nvPr>
            <p:ph type="body" sz="quarter" idx="14" hasCustomPrompt="1"/>
          </p:nvPr>
        </p:nvSpPr>
        <p:spPr>
          <a:xfrm>
            <a:off x="377203" y="261938"/>
            <a:ext cx="4327525" cy="277812"/>
          </a:xfrm>
          <a:prstGeom prst="rect">
            <a:avLst/>
          </a:prstGeom>
        </p:spPr>
        <p:txBody>
          <a:bodyPr/>
          <a:lstStyle>
            <a:lvl1pPr marL="0" indent="0">
              <a:buNone/>
              <a:defRPr sz="1200" baseline="0">
                <a:solidFill>
                  <a:schemeClr val="bg1"/>
                </a:solidFill>
              </a:defRPr>
            </a:lvl1pPr>
          </a:lstStyle>
          <a:p>
            <a:pPr lvl="0"/>
            <a:r>
              <a:rPr lang="en-US" dirty="0" smtClean="0"/>
              <a:t>(Presentation Title)</a:t>
            </a:r>
            <a:endParaRPr lang="en-US" dirty="0"/>
          </a:p>
        </p:txBody>
      </p:sp>
    </p:spTree>
    <p:extLst>
      <p:ext uri="{BB962C8B-B14F-4D97-AF65-F5344CB8AC3E}">
        <p14:creationId xmlns:p14="http://schemas.microsoft.com/office/powerpoint/2010/main" val="1927555733"/>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7_Section Header">
    <p:spTree>
      <p:nvGrpSpPr>
        <p:cNvPr id="1" name=""/>
        <p:cNvGrpSpPr/>
        <p:nvPr/>
      </p:nvGrpSpPr>
      <p:grpSpPr>
        <a:xfrm>
          <a:off x="0" y="0"/>
          <a:ext cx="0" cy="0"/>
          <a:chOff x="0" y="0"/>
          <a:chExt cx="0" cy="0"/>
        </a:xfrm>
      </p:grpSpPr>
      <p:sp>
        <p:nvSpPr>
          <p:cNvPr id="13" name="Picture Placeholder 9"/>
          <p:cNvSpPr>
            <a:spLocks noGrp="1"/>
          </p:cNvSpPr>
          <p:nvPr>
            <p:ph type="pic" sz="quarter" idx="13"/>
          </p:nvPr>
        </p:nvSpPr>
        <p:spPr>
          <a:xfrm>
            <a:off x="0" y="0"/>
            <a:ext cx="6776386" cy="6858000"/>
          </a:xfrm>
          <a:custGeom>
            <a:avLst/>
            <a:gdLst>
              <a:gd name="connsiteX0" fmla="*/ 0 w 6776386"/>
              <a:gd name="connsiteY0" fmla="*/ 0 h 6858000"/>
              <a:gd name="connsiteX1" fmla="*/ 5067958 w 6776386"/>
              <a:gd name="connsiteY1" fmla="*/ 0 h 6858000"/>
              <a:gd name="connsiteX2" fmla="*/ 6776386 w 6776386"/>
              <a:gd name="connsiteY2" fmla="*/ 6858000 h 6858000"/>
              <a:gd name="connsiteX3" fmla="*/ 0 w 677638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776386" h="6858000">
                <a:moveTo>
                  <a:pt x="0" y="0"/>
                </a:moveTo>
                <a:lnTo>
                  <a:pt x="5067958" y="0"/>
                </a:lnTo>
                <a:lnTo>
                  <a:pt x="6776386" y="6858000"/>
                </a:lnTo>
                <a:lnTo>
                  <a:pt x="0" y="6858000"/>
                </a:lnTo>
                <a:close/>
              </a:path>
            </a:pathLst>
          </a:custGeom>
        </p:spPr>
        <p:txBody>
          <a:bodyPr wrap="square">
            <a:noAutofit/>
          </a:bodyPr>
          <a:lstStyle/>
          <a:p>
            <a:r>
              <a:rPr lang="en-US" dirty="0" smtClean="0"/>
              <a:t>Click icon to add picture</a:t>
            </a:r>
            <a:endParaRPr lang="en-US" dirty="0"/>
          </a:p>
        </p:txBody>
      </p:sp>
      <p:pic>
        <p:nvPicPr>
          <p:cNvPr id="10" name="Picture 9"/>
          <p:cNvPicPr>
            <a:picLocks noChangeAspect="1"/>
          </p:cNvPicPr>
          <p:nvPr userDrawn="1"/>
        </p:nvPicPr>
        <p:blipFill>
          <a:blip r:embed="rId2" cstate="print">
            <a:grayscl/>
            <a:extLst>
              <a:ext uri="{28A0092B-C50C-407E-A947-70E740481C1C}">
                <a14:useLocalDpi xmlns:a14="http://schemas.microsoft.com/office/drawing/2010/main" val="0"/>
              </a:ext>
            </a:extLst>
          </a:blip>
          <a:stretch>
            <a:fillRect/>
          </a:stretch>
        </p:blipFill>
        <p:spPr>
          <a:xfrm>
            <a:off x="10353044" y="213834"/>
            <a:ext cx="1629817" cy="589312"/>
          </a:xfrm>
          <a:prstGeom prst="rect">
            <a:avLst/>
          </a:prstGeom>
        </p:spPr>
      </p:pic>
      <p:sp>
        <p:nvSpPr>
          <p:cNvPr id="11" name="Rectangle 10"/>
          <p:cNvSpPr/>
          <p:nvPr userDrawn="1"/>
        </p:nvSpPr>
        <p:spPr>
          <a:xfrm>
            <a:off x="257908" y="261938"/>
            <a:ext cx="119295" cy="572468"/>
          </a:xfrm>
          <a:prstGeom prst="rect">
            <a:avLst/>
          </a:prstGeom>
          <a:solidFill>
            <a:srgbClr val="33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Slide Number Placeholder 5"/>
          <p:cNvSpPr>
            <a:spLocks noGrp="1"/>
          </p:cNvSpPr>
          <p:nvPr>
            <p:ph type="sldNum" sz="quarter" idx="12"/>
          </p:nvPr>
        </p:nvSpPr>
        <p:spPr>
          <a:xfrm>
            <a:off x="11582400" y="6381750"/>
            <a:ext cx="499532" cy="365125"/>
          </a:xfrm>
          <a:prstGeom prst="rect">
            <a:avLst/>
          </a:prstGeom>
        </p:spPr>
        <p:txBody>
          <a:bodyPr/>
          <a:lstStyle/>
          <a:p>
            <a:fld id="{8F8C957E-D11D-442A-875E-0647976CE83B}" type="slidenum">
              <a:rPr lang="en-US" smtClean="0">
                <a:solidFill>
                  <a:prstClr val="black"/>
                </a:solidFill>
              </a:rPr>
              <a:pPr/>
              <a:t>‹#›</a:t>
            </a:fld>
            <a:endParaRPr lang="en-US" dirty="0">
              <a:solidFill>
                <a:prstClr val="black"/>
              </a:solidFill>
            </a:endParaRPr>
          </a:p>
        </p:txBody>
      </p:sp>
      <p:sp>
        <p:nvSpPr>
          <p:cNvPr id="14" name="Text Placeholder 2"/>
          <p:cNvSpPr>
            <a:spLocks noGrp="1"/>
          </p:cNvSpPr>
          <p:nvPr>
            <p:ph type="body" sz="quarter" idx="14" hasCustomPrompt="1"/>
          </p:nvPr>
        </p:nvSpPr>
        <p:spPr>
          <a:xfrm>
            <a:off x="377203" y="464009"/>
            <a:ext cx="4829175" cy="500047"/>
          </a:xfrm>
          <a:prstGeom prst="rect">
            <a:avLst/>
          </a:prstGeom>
        </p:spPr>
        <p:txBody>
          <a:bodyPr/>
          <a:lstStyle>
            <a:lvl1pPr marL="0" indent="0">
              <a:buNone/>
              <a:defRPr sz="2400" baseline="0">
                <a:solidFill>
                  <a:schemeClr val="tx1">
                    <a:lumMod val="65000"/>
                    <a:lumOff val="35000"/>
                  </a:schemeClr>
                </a:solidFill>
              </a:defRPr>
            </a:lvl1pPr>
          </a:lstStyle>
          <a:p>
            <a:pPr lvl="0"/>
            <a:r>
              <a:rPr lang="en-US" dirty="0" smtClean="0"/>
              <a:t>(Slide Title)</a:t>
            </a:r>
            <a:endParaRPr lang="en-US" dirty="0"/>
          </a:p>
        </p:txBody>
      </p:sp>
      <p:sp>
        <p:nvSpPr>
          <p:cNvPr id="15" name="Text Placeholder 4"/>
          <p:cNvSpPr>
            <a:spLocks noGrp="1"/>
          </p:cNvSpPr>
          <p:nvPr>
            <p:ph type="body" sz="quarter" idx="15" hasCustomPrompt="1"/>
          </p:nvPr>
        </p:nvSpPr>
        <p:spPr>
          <a:xfrm>
            <a:off x="377203" y="261938"/>
            <a:ext cx="4327525" cy="277812"/>
          </a:xfrm>
          <a:prstGeom prst="rect">
            <a:avLst/>
          </a:prstGeom>
        </p:spPr>
        <p:txBody>
          <a:bodyPr/>
          <a:lstStyle>
            <a:lvl1pPr marL="0" indent="0">
              <a:buNone/>
              <a:defRPr sz="1200" baseline="0">
                <a:solidFill>
                  <a:schemeClr val="tx1">
                    <a:lumMod val="65000"/>
                    <a:lumOff val="35000"/>
                  </a:schemeClr>
                </a:solidFill>
              </a:defRPr>
            </a:lvl1pPr>
          </a:lstStyle>
          <a:p>
            <a:pPr lvl="0"/>
            <a:r>
              <a:rPr lang="en-US" dirty="0" smtClean="0"/>
              <a:t>(Presentation Title)</a:t>
            </a:r>
            <a:endParaRPr lang="en-US" dirty="0"/>
          </a:p>
        </p:txBody>
      </p:sp>
    </p:spTree>
    <p:extLst>
      <p:ext uri="{BB962C8B-B14F-4D97-AF65-F5344CB8AC3E}">
        <p14:creationId xmlns:p14="http://schemas.microsoft.com/office/powerpoint/2010/main" val="321603598"/>
      </p:ext>
    </p:extLst>
  </p:cSld>
  <p:clrMapOvr>
    <a:masterClrMapping/>
  </p:clrMapOvr>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8_Section Header">
    <p:spTree>
      <p:nvGrpSpPr>
        <p:cNvPr id="1" name=""/>
        <p:cNvGrpSpPr/>
        <p:nvPr/>
      </p:nvGrpSpPr>
      <p:grpSpPr>
        <a:xfrm>
          <a:off x="0" y="0"/>
          <a:ext cx="0" cy="0"/>
          <a:chOff x="0" y="0"/>
          <a:chExt cx="0" cy="0"/>
        </a:xfrm>
      </p:grpSpPr>
      <p:sp>
        <p:nvSpPr>
          <p:cNvPr id="13" name="Freeform 12"/>
          <p:cNvSpPr/>
          <p:nvPr userDrawn="1"/>
        </p:nvSpPr>
        <p:spPr>
          <a:xfrm>
            <a:off x="5053692" y="-32657"/>
            <a:ext cx="7176407" cy="6915150"/>
          </a:xfrm>
          <a:custGeom>
            <a:avLst/>
            <a:gdLst>
              <a:gd name="connsiteX0" fmla="*/ 2188029 w 9829800"/>
              <a:gd name="connsiteY0" fmla="*/ 8164 h 6915150"/>
              <a:gd name="connsiteX1" fmla="*/ 0 w 9829800"/>
              <a:gd name="connsiteY1" fmla="*/ 6915150 h 6915150"/>
              <a:gd name="connsiteX2" fmla="*/ 9829800 w 9829800"/>
              <a:gd name="connsiteY2" fmla="*/ 6906986 h 6915150"/>
              <a:gd name="connsiteX3" fmla="*/ 9813471 w 9829800"/>
              <a:gd name="connsiteY3" fmla="*/ 0 h 6915150"/>
              <a:gd name="connsiteX4" fmla="*/ 2188029 w 9829800"/>
              <a:gd name="connsiteY4" fmla="*/ 8164 h 6915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29800" h="6915150">
                <a:moveTo>
                  <a:pt x="2188029" y="8164"/>
                </a:moveTo>
                <a:lnTo>
                  <a:pt x="0" y="6915150"/>
                </a:lnTo>
                <a:lnTo>
                  <a:pt x="9829800" y="6906986"/>
                </a:lnTo>
                <a:lnTo>
                  <a:pt x="9813471" y="0"/>
                </a:lnTo>
                <a:lnTo>
                  <a:pt x="2188029" y="8164"/>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0" name="Picture 9"/>
          <p:cNvPicPr>
            <a:picLocks noChangeAspect="1"/>
          </p:cNvPicPr>
          <p:nvPr userDrawn="1"/>
        </p:nvPicPr>
        <p:blipFill>
          <a:blip r:embed="rId2" cstate="print">
            <a:grayscl/>
            <a:extLst>
              <a:ext uri="{28A0092B-C50C-407E-A947-70E740481C1C}">
                <a14:useLocalDpi xmlns:a14="http://schemas.microsoft.com/office/drawing/2010/main" val="0"/>
              </a:ext>
            </a:extLst>
          </a:blip>
          <a:stretch>
            <a:fillRect/>
          </a:stretch>
        </p:blipFill>
        <p:spPr>
          <a:xfrm>
            <a:off x="10353044" y="213834"/>
            <a:ext cx="1629817" cy="589312"/>
          </a:xfrm>
          <a:prstGeom prst="rect">
            <a:avLst/>
          </a:prstGeom>
        </p:spPr>
      </p:pic>
      <p:sp>
        <p:nvSpPr>
          <p:cNvPr id="11" name="Rectangle 10"/>
          <p:cNvSpPr/>
          <p:nvPr userDrawn="1"/>
        </p:nvSpPr>
        <p:spPr>
          <a:xfrm>
            <a:off x="257908" y="261938"/>
            <a:ext cx="119295" cy="572468"/>
          </a:xfrm>
          <a:prstGeom prst="rect">
            <a:avLst/>
          </a:prstGeom>
          <a:solidFill>
            <a:srgbClr val="33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Slide Number Placeholder 5"/>
          <p:cNvSpPr>
            <a:spLocks noGrp="1"/>
          </p:cNvSpPr>
          <p:nvPr>
            <p:ph type="sldNum" sz="quarter" idx="12"/>
          </p:nvPr>
        </p:nvSpPr>
        <p:spPr>
          <a:xfrm>
            <a:off x="11582400" y="6381750"/>
            <a:ext cx="499532" cy="365125"/>
          </a:xfrm>
          <a:prstGeom prst="rect">
            <a:avLst/>
          </a:prstGeom>
        </p:spPr>
        <p:txBody>
          <a:bodyPr/>
          <a:lstStyle>
            <a:lvl1pPr>
              <a:defRPr>
                <a:solidFill>
                  <a:schemeClr val="bg1">
                    <a:lumMod val="95000"/>
                  </a:schemeClr>
                </a:solidFill>
              </a:defRPr>
            </a:lvl1pPr>
          </a:lstStyle>
          <a:p>
            <a:fld id="{8F8C957E-D11D-442A-875E-0647976CE83B}" type="slidenum">
              <a:rPr lang="en-US" smtClean="0">
                <a:solidFill>
                  <a:prstClr val="white">
                    <a:lumMod val="95000"/>
                  </a:prstClr>
                </a:solidFill>
              </a:rPr>
              <a:pPr/>
              <a:t>‹#›</a:t>
            </a:fld>
            <a:endParaRPr lang="en-US" dirty="0">
              <a:solidFill>
                <a:prstClr val="white">
                  <a:lumMod val="95000"/>
                </a:prstClr>
              </a:solidFill>
            </a:endParaRPr>
          </a:p>
        </p:txBody>
      </p:sp>
      <p:sp>
        <p:nvSpPr>
          <p:cNvPr id="14" name="Text Placeholder 2"/>
          <p:cNvSpPr>
            <a:spLocks noGrp="1"/>
          </p:cNvSpPr>
          <p:nvPr>
            <p:ph type="body" sz="quarter" idx="13" hasCustomPrompt="1"/>
          </p:nvPr>
        </p:nvSpPr>
        <p:spPr>
          <a:xfrm>
            <a:off x="377203" y="464009"/>
            <a:ext cx="4829175" cy="500047"/>
          </a:xfrm>
          <a:prstGeom prst="rect">
            <a:avLst/>
          </a:prstGeom>
        </p:spPr>
        <p:txBody>
          <a:bodyPr/>
          <a:lstStyle>
            <a:lvl1pPr marL="0" indent="0">
              <a:buNone/>
              <a:defRPr sz="2400" baseline="0">
                <a:solidFill>
                  <a:schemeClr val="tx1">
                    <a:lumMod val="65000"/>
                    <a:lumOff val="35000"/>
                  </a:schemeClr>
                </a:solidFill>
              </a:defRPr>
            </a:lvl1pPr>
          </a:lstStyle>
          <a:p>
            <a:pPr lvl="0"/>
            <a:r>
              <a:rPr lang="en-US" dirty="0" smtClean="0"/>
              <a:t>(Slide Title)</a:t>
            </a:r>
            <a:endParaRPr lang="en-US" dirty="0"/>
          </a:p>
        </p:txBody>
      </p:sp>
      <p:sp>
        <p:nvSpPr>
          <p:cNvPr id="15" name="Text Placeholder 4"/>
          <p:cNvSpPr>
            <a:spLocks noGrp="1"/>
          </p:cNvSpPr>
          <p:nvPr>
            <p:ph type="body" sz="quarter" idx="14" hasCustomPrompt="1"/>
          </p:nvPr>
        </p:nvSpPr>
        <p:spPr>
          <a:xfrm>
            <a:off x="377203" y="261938"/>
            <a:ext cx="4327525" cy="277812"/>
          </a:xfrm>
          <a:prstGeom prst="rect">
            <a:avLst/>
          </a:prstGeom>
        </p:spPr>
        <p:txBody>
          <a:bodyPr/>
          <a:lstStyle>
            <a:lvl1pPr marL="0" indent="0">
              <a:buNone/>
              <a:defRPr sz="1200" baseline="0">
                <a:solidFill>
                  <a:schemeClr val="tx1">
                    <a:lumMod val="65000"/>
                    <a:lumOff val="35000"/>
                  </a:schemeClr>
                </a:solidFill>
              </a:defRPr>
            </a:lvl1pPr>
          </a:lstStyle>
          <a:p>
            <a:pPr lvl="0"/>
            <a:r>
              <a:rPr lang="en-US" dirty="0" smtClean="0"/>
              <a:t>(Presentation Title)</a:t>
            </a:r>
            <a:endParaRPr lang="en-US" dirty="0"/>
          </a:p>
        </p:txBody>
      </p:sp>
    </p:spTree>
    <p:extLst>
      <p:ext uri="{BB962C8B-B14F-4D97-AF65-F5344CB8AC3E}">
        <p14:creationId xmlns:p14="http://schemas.microsoft.com/office/powerpoint/2010/main" val="4120099338"/>
      </p:ext>
    </p:extLst>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9_Section Header">
    <p:spTree>
      <p:nvGrpSpPr>
        <p:cNvPr id="1" name=""/>
        <p:cNvGrpSpPr/>
        <p:nvPr/>
      </p:nvGrpSpPr>
      <p:grpSpPr>
        <a:xfrm>
          <a:off x="0" y="0"/>
          <a:ext cx="0" cy="0"/>
          <a:chOff x="0" y="0"/>
          <a:chExt cx="0" cy="0"/>
        </a:xfrm>
      </p:grpSpPr>
      <p:sp>
        <p:nvSpPr>
          <p:cNvPr id="14" name="Picture Placeholder 9"/>
          <p:cNvSpPr>
            <a:spLocks noGrp="1"/>
          </p:cNvSpPr>
          <p:nvPr>
            <p:ph type="pic" sz="quarter" idx="13"/>
          </p:nvPr>
        </p:nvSpPr>
        <p:spPr>
          <a:xfrm>
            <a:off x="5053850" y="0"/>
            <a:ext cx="7176249" cy="6881813"/>
          </a:xfrm>
          <a:custGeom>
            <a:avLst/>
            <a:gdLst>
              <a:gd name="connsiteX0" fmla="*/ 1591584 w 7176249"/>
              <a:gd name="connsiteY0" fmla="*/ 0 h 6881813"/>
              <a:gd name="connsiteX1" fmla="*/ 7164384 w 7176249"/>
              <a:gd name="connsiteY1" fmla="*/ 0 h 6881813"/>
              <a:gd name="connsiteX2" fmla="*/ 7176249 w 7176249"/>
              <a:gd name="connsiteY2" fmla="*/ 6874329 h 6881813"/>
              <a:gd name="connsiteX3" fmla="*/ 597574 w 7176249"/>
              <a:gd name="connsiteY3" fmla="*/ 6881813 h 6881813"/>
              <a:gd name="connsiteX4" fmla="*/ 0 w 7176249"/>
              <a:gd name="connsiteY4" fmla="*/ 6881813 h 68818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76249" h="6881813">
                <a:moveTo>
                  <a:pt x="1591584" y="0"/>
                </a:moveTo>
                <a:lnTo>
                  <a:pt x="7164384" y="0"/>
                </a:lnTo>
                <a:lnTo>
                  <a:pt x="7176249" y="6874329"/>
                </a:lnTo>
                <a:lnTo>
                  <a:pt x="597574" y="6881813"/>
                </a:lnTo>
                <a:lnTo>
                  <a:pt x="0" y="6881813"/>
                </a:lnTo>
                <a:close/>
              </a:path>
            </a:pathLst>
          </a:custGeom>
        </p:spPr>
        <p:txBody>
          <a:bodyPr wrap="square">
            <a:noAutofit/>
          </a:bodyPr>
          <a:lstStyle/>
          <a:p>
            <a:r>
              <a:rPr lang="en-US" dirty="0" smtClean="0"/>
              <a:t>Click icon to add picture</a:t>
            </a:r>
            <a:endParaRPr lang="en-US" dirty="0"/>
          </a:p>
        </p:txBody>
      </p:sp>
      <p:pic>
        <p:nvPicPr>
          <p:cNvPr id="10" name="Picture 9"/>
          <p:cNvPicPr>
            <a:picLocks noChangeAspect="1"/>
          </p:cNvPicPr>
          <p:nvPr userDrawn="1"/>
        </p:nvPicPr>
        <p:blipFill>
          <a:blip r:embed="rId2" cstate="print">
            <a:grayscl/>
            <a:extLst>
              <a:ext uri="{28A0092B-C50C-407E-A947-70E740481C1C}">
                <a14:useLocalDpi xmlns:a14="http://schemas.microsoft.com/office/drawing/2010/main" val="0"/>
              </a:ext>
            </a:extLst>
          </a:blip>
          <a:stretch>
            <a:fillRect/>
          </a:stretch>
        </p:blipFill>
        <p:spPr>
          <a:xfrm>
            <a:off x="10353044" y="213834"/>
            <a:ext cx="1629817" cy="589312"/>
          </a:xfrm>
          <a:prstGeom prst="rect">
            <a:avLst/>
          </a:prstGeom>
        </p:spPr>
      </p:pic>
      <p:sp>
        <p:nvSpPr>
          <p:cNvPr id="11" name="Rectangle 10"/>
          <p:cNvSpPr/>
          <p:nvPr userDrawn="1"/>
        </p:nvSpPr>
        <p:spPr>
          <a:xfrm>
            <a:off x="257908" y="261938"/>
            <a:ext cx="119295" cy="572468"/>
          </a:xfrm>
          <a:prstGeom prst="rect">
            <a:avLst/>
          </a:prstGeom>
          <a:solidFill>
            <a:srgbClr val="33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Slide Number Placeholder 5"/>
          <p:cNvSpPr>
            <a:spLocks noGrp="1"/>
          </p:cNvSpPr>
          <p:nvPr>
            <p:ph type="sldNum" sz="quarter" idx="12"/>
          </p:nvPr>
        </p:nvSpPr>
        <p:spPr>
          <a:xfrm>
            <a:off x="11582400" y="6381750"/>
            <a:ext cx="499532" cy="365125"/>
          </a:xfrm>
          <a:prstGeom prst="rect">
            <a:avLst/>
          </a:prstGeom>
        </p:spPr>
        <p:txBody>
          <a:bodyPr/>
          <a:lstStyle/>
          <a:p>
            <a:fld id="{8F8C957E-D11D-442A-875E-0647976CE83B}" type="slidenum">
              <a:rPr lang="en-US" smtClean="0">
                <a:solidFill>
                  <a:prstClr val="black"/>
                </a:solidFill>
              </a:rPr>
              <a:pPr/>
              <a:t>‹#›</a:t>
            </a:fld>
            <a:endParaRPr lang="en-US" dirty="0">
              <a:solidFill>
                <a:prstClr val="black"/>
              </a:solidFill>
            </a:endParaRPr>
          </a:p>
        </p:txBody>
      </p:sp>
      <p:sp>
        <p:nvSpPr>
          <p:cNvPr id="13" name="Text Placeholder 2"/>
          <p:cNvSpPr>
            <a:spLocks noGrp="1"/>
          </p:cNvSpPr>
          <p:nvPr>
            <p:ph type="body" sz="quarter" idx="14" hasCustomPrompt="1"/>
          </p:nvPr>
        </p:nvSpPr>
        <p:spPr>
          <a:xfrm>
            <a:off x="377203" y="464009"/>
            <a:ext cx="4829175" cy="500047"/>
          </a:xfrm>
          <a:prstGeom prst="rect">
            <a:avLst/>
          </a:prstGeom>
        </p:spPr>
        <p:txBody>
          <a:bodyPr/>
          <a:lstStyle>
            <a:lvl1pPr marL="0" indent="0">
              <a:buNone/>
              <a:defRPr sz="2400" baseline="0">
                <a:solidFill>
                  <a:schemeClr val="tx1">
                    <a:lumMod val="65000"/>
                    <a:lumOff val="35000"/>
                  </a:schemeClr>
                </a:solidFill>
              </a:defRPr>
            </a:lvl1pPr>
          </a:lstStyle>
          <a:p>
            <a:pPr lvl="0"/>
            <a:r>
              <a:rPr lang="en-US" dirty="0" smtClean="0"/>
              <a:t>(Slide Title)</a:t>
            </a:r>
            <a:endParaRPr lang="en-US" dirty="0"/>
          </a:p>
        </p:txBody>
      </p:sp>
      <p:sp>
        <p:nvSpPr>
          <p:cNvPr id="15" name="Text Placeholder 4"/>
          <p:cNvSpPr>
            <a:spLocks noGrp="1"/>
          </p:cNvSpPr>
          <p:nvPr>
            <p:ph type="body" sz="quarter" idx="15" hasCustomPrompt="1"/>
          </p:nvPr>
        </p:nvSpPr>
        <p:spPr>
          <a:xfrm>
            <a:off x="377203" y="261938"/>
            <a:ext cx="4327525" cy="277812"/>
          </a:xfrm>
          <a:prstGeom prst="rect">
            <a:avLst/>
          </a:prstGeom>
        </p:spPr>
        <p:txBody>
          <a:bodyPr/>
          <a:lstStyle>
            <a:lvl1pPr marL="0" indent="0">
              <a:buNone/>
              <a:defRPr sz="1200" baseline="0">
                <a:solidFill>
                  <a:schemeClr val="tx1">
                    <a:lumMod val="65000"/>
                    <a:lumOff val="35000"/>
                  </a:schemeClr>
                </a:solidFill>
              </a:defRPr>
            </a:lvl1pPr>
          </a:lstStyle>
          <a:p>
            <a:pPr lvl="0"/>
            <a:r>
              <a:rPr lang="en-US" dirty="0" smtClean="0"/>
              <a:t>(Presentation Title)</a:t>
            </a:r>
            <a:endParaRPr lang="en-US" dirty="0"/>
          </a:p>
        </p:txBody>
      </p:sp>
    </p:spTree>
    <p:extLst>
      <p:ext uri="{BB962C8B-B14F-4D97-AF65-F5344CB8AC3E}">
        <p14:creationId xmlns:p14="http://schemas.microsoft.com/office/powerpoint/2010/main" val="2933716067"/>
      </p:ext>
    </p:extLst>
  </p:cSld>
  <p:clrMapOvr>
    <a:masterClrMapping/>
  </p:clrMapOvr>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0_Section Header">
    <p:spTree>
      <p:nvGrpSpPr>
        <p:cNvPr id="1" name=""/>
        <p:cNvGrpSpPr/>
        <p:nvPr/>
      </p:nvGrpSpPr>
      <p:grpSpPr>
        <a:xfrm>
          <a:off x="0" y="0"/>
          <a:ext cx="0" cy="0"/>
          <a:chOff x="0" y="0"/>
          <a:chExt cx="0" cy="0"/>
        </a:xfrm>
      </p:grpSpPr>
      <p:sp>
        <p:nvSpPr>
          <p:cNvPr id="14" name="Freeform 13"/>
          <p:cNvSpPr/>
          <p:nvPr userDrawn="1"/>
        </p:nvSpPr>
        <p:spPr>
          <a:xfrm flipV="1">
            <a:off x="5053692" y="-32657"/>
            <a:ext cx="7176407" cy="6915150"/>
          </a:xfrm>
          <a:custGeom>
            <a:avLst/>
            <a:gdLst>
              <a:gd name="connsiteX0" fmla="*/ 2188029 w 9829800"/>
              <a:gd name="connsiteY0" fmla="*/ 8164 h 6915150"/>
              <a:gd name="connsiteX1" fmla="*/ 0 w 9829800"/>
              <a:gd name="connsiteY1" fmla="*/ 6915150 h 6915150"/>
              <a:gd name="connsiteX2" fmla="*/ 9829800 w 9829800"/>
              <a:gd name="connsiteY2" fmla="*/ 6906986 h 6915150"/>
              <a:gd name="connsiteX3" fmla="*/ 9813471 w 9829800"/>
              <a:gd name="connsiteY3" fmla="*/ 0 h 6915150"/>
              <a:gd name="connsiteX4" fmla="*/ 2188029 w 9829800"/>
              <a:gd name="connsiteY4" fmla="*/ 8164 h 6915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29800" h="6915150">
                <a:moveTo>
                  <a:pt x="2188029" y="8164"/>
                </a:moveTo>
                <a:lnTo>
                  <a:pt x="0" y="6915150"/>
                </a:lnTo>
                <a:lnTo>
                  <a:pt x="9829800" y="6906986"/>
                </a:lnTo>
                <a:lnTo>
                  <a:pt x="9813471" y="0"/>
                </a:lnTo>
                <a:lnTo>
                  <a:pt x="2188029" y="8164"/>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0" name="Picture 9"/>
          <p:cNvPicPr>
            <a:picLocks noChangeAspect="1"/>
          </p:cNvPicPr>
          <p:nvPr userDrawn="1"/>
        </p:nvPicPr>
        <p:blipFill>
          <a:blip r:embed="rId2" cstate="print">
            <a:grayscl/>
            <a:extLst>
              <a:ext uri="{28A0092B-C50C-407E-A947-70E740481C1C}">
                <a14:useLocalDpi xmlns:a14="http://schemas.microsoft.com/office/drawing/2010/main" val="0"/>
              </a:ext>
            </a:extLst>
          </a:blip>
          <a:stretch>
            <a:fillRect/>
          </a:stretch>
        </p:blipFill>
        <p:spPr>
          <a:xfrm>
            <a:off x="10353044" y="213834"/>
            <a:ext cx="1629817" cy="589312"/>
          </a:xfrm>
          <a:prstGeom prst="rect">
            <a:avLst/>
          </a:prstGeom>
        </p:spPr>
      </p:pic>
      <p:sp>
        <p:nvSpPr>
          <p:cNvPr id="11" name="Rectangle 10"/>
          <p:cNvSpPr/>
          <p:nvPr userDrawn="1"/>
        </p:nvSpPr>
        <p:spPr>
          <a:xfrm>
            <a:off x="257908" y="261938"/>
            <a:ext cx="119295" cy="572468"/>
          </a:xfrm>
          <a:prstGeom prst="rect">
            <a:avLst/>
          </a:prstGeom>
          <a:solidFill>
            <a:srgbClr val="33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Slide Number Placeholder 5"/>
          <p:cNvSpPr>
            <a:spLocks noGrp="1"/>
          </p:cNvSpPr>
          <p:nvPr>
            <p:ph type="sldNum" sz="quarter" idx="12"/>
          </p:nvPr>
        </p:nvSpPr>
        <p:spPr>
          <a:xfrm>
            <a:off x="11582400" y="6381750"/>
            <a:ext cx="499532" cy="365125"/>
          </a:xfrm>
          <a:prstGeom prst="rect">
            <a:avLst/>
          </a:prstGeom>
        </p:spPr>
        <p:txBody>
          <a:bodyPr/>
          <a:lstStyle>
            <a:lvl1pPr>
              <a:defRPr>
                <a:solidFill>
                  <a:schemeClr val="bg1">
                    <a:lumMod val="95000"/>
                  </a:schemeClr>
                </a:solidFill>
              </a:defRPr>
            </a:lvl1pPr>
          </a:lstStyle>
          <a:p>
            <a:fld id="{8F8C957E-D11D-442A-875E-0647976CE83B}" type="slidenum">
              <a:rPr lang="en-US" smtClean="0">
                <a:solidFill>
                  <a:prstClr val="white">
                    <a:lumMod val="95000"/>
                  </a:prstClr>
                </a:solidFill>
              </a:rPr>
              <a:pPr/>
              <a:t>‹#›</a:t>
            </a:fld>
            <a:endParaRPr lang="en-US" dirty="0">
              <a:solidFill>
                <a:prstClr val="white">
                  <a:lumMod val="95000"/>
                </a:prstClr>
              </a:solidFill>
            </a:endParaRPr>
          </a:p>
        </p:txBody>
      </p:sp>
      <p:sp>
        <p:nvSpPr>
          <p:cNvPr id="13" name="Text Placeholder 2"/>
          <p:cNvSpPr>
            <a:spLocks noGrp="1"/>
          </p:cNvSpPr>
          <p:nvPr>
            <p:ph type="body" sz="quarter" idx="13" hasCustomPrompt="1"/>
          </p:nvPr>
        </p:nvSpPr>
        <p:spPr>
          <a:xfrm>
            <a:off x="377203" y="464009"/>
            <a:ext cx="4829175" cy="500047"/>
          </a:xfrm>
          <a:prstGeom prst="rect">
            <a:avLst/>
          </a:prstGeom>
        </p:spPr>
        <p:txBody>
          <a:bodyPr/>
          <a:lstStyle>
            <a:lvl1pPr marL="0" indent="0">
              <a:buNone/>
              <a:defRPr sz="2400" baseline="0">
                <a:solidFill>
                  <a:schemeClr val="tx1">
                    <a:lumMod val="65000"/>
                    <a:lumOff val="35000"/>
                  </a:schemeClr>
                </a:solidFill>
              </a:defRPr>
            </a:lvl1pPr>
          </a:lstStyle>
          <a:p>
            <a:pPr lvl="0"/>
            <a:r>
              <a:rPr lang="en-US" dirty="0" smtClean="0"/>
              <a:t>(Slide Title)</a:t>
            </a:r>
            <a:endParaRPr lang="en-US" dirty="0"/>
          </a:p>
        </p:txBody>
      </p:sp>
      <p:sp>
        <p:nvSpPr>
          <p:cNvPr id="15" name="Text Placeholder 4"/>
          <p:cNvSpPr>
            <a:spLocks noGrp="1"/>
          </p:cNvSpPr>
          <p:nvPr>
            <p:ph type="body" sz="quarter" idx="14" hasCustomPrompt="1"/>
          </p:nvPr>
        </p:nvSpPr>
        <p:spPr>
          <a:xfrm>
            <a:off x="377203" y="261938"/>
            <a:ext cx="4327525" cy="277812"/>
          </a:xfrm>
          <a:prstGeom prst="rect">
            <a:avLst/>
          </a:prstGeom>
        </p:spPr>
        <p:txBody>
          <a:bodyPr/>
          <a:lstStyle>
            <a:lvl1pPr marL="0" indent="0">
              <a:buNone/>
              <a:defRPr sz="1200" baseline="0">
                <a:solidFill>
                  <a:schemeClr val="tx1">
                    <a:lumMod val="65000"/>
                    <a:lumOff val="35000"/>
                  </a:schemeClr>
                </a:solidFill>
              </a:defRPr>
            </a:lvl1pPr>
          </a:lstStyle>
          <a:p>
            <a:pPr lvl="0"/>
            <a:r>
              <a:rPr lang="en-US" dirty="0" smtClean="0"/>
              <a:t>(Presentation Title)</a:t>
            </a:r>
            <a:endParaRPr lang="en-US" dirty="0"/>
          </a:p>
        </p:txBody>
      </p:sp>
    </p:spTree>
    <p:extLst>
      <p:ext uri="{BB962C8B-B14F-4D97-AF65-F5344CB8AC3E}">
        <p14:creationId xmlns:p14="http://schemas.microsoft.com/office/powerpoint/2010/main" val="4138598100"/>
      </p:ext>
    </p:extLst>
  </p:cSld>
  <p:clrMapOvr>
    <a:masterClrMapping/>
  </p:clrMapOvr>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11_Section Header">
    <p:spTree>
      <p:nvGrpSpPr>
        <p:cNvPr id="1" name=""/>
        <p:cNvGrpSpPr/>
        <p:nvPr/>
      </p:nvGrpSpPr>
      <p:grpSpPr>
        <a:xfrm>
          <a:off x="0" y="0"/>
          <a:ext cx="0" cy="0"/>
          <a:chOff x="0" y="0"/>
          <a:chExt cx="0" cy="0"/>
        </a:xfrm>
      </p:grpSpPr>
      <p:sp>
        <p:nvSpPr>
          <p:cNvPr id="13" name="Picture Placeholder 9"/>
          <p:cNvSpPr>
            <a:spLocks noGrp="1"/>
          </p:cNvSpPr>
          <p:nvPr>
            <p:ph type="pic" sz="quarter" idx="13"/>
          </p:nvPr>
        </p:nvSpPr>
        <p:spPr>
          <a:xfrm>
            <a:off x="5053692" y="-32656"/>
            <a:ext cx="7138308" cy="6890657"/>
          </a:xfrm>
          <a:custGeom>
            <a:avLst/>
            <a:gdLst>
              <a:gd name="connsiteX0" fmla="*/ 0 w 7138308"/>
              <a:gd name="connsiteY0" fmla="*/ 0 h 6890657"/>
              <a:gd name="connsiteX1" fmla="*/ 7138308 w 7138308"/>
              <a:gd name="connsiteY1" fmla="*/ 8121 h 6890657"/>
              <a:gd name="connsiteX2" fmla="*/ 7138308 w 7138308"/>
              <a:gd name="connsiteY2" fmla="*/ 6890657 h 6890657"/>
              <a:gd name="connsiteX3" fmla="*/ 1593630 w 7138308"/>
              <a:gd name="connsiteY3" fmla="*/ 6890657 h 6890657"/>
            </a:gdLst>
            <a:ahLst/>
            <a:cxnLst>
              <a:cxn ang="0">
                <a:pos x="connsiteX0" y="connsiteY0"/>
              </a:cxn>
              <a:cxn ang="0">
                <a:pos x="connsiteX1" y="connsiteY1"/>
              </a:cxn>
              <a:cxn ang="0">
                <a:pos x="connsiteX2" y="connsiteY2"/>
              </a:cxn>
              <a:cxn ang="0">
                <a:pos x="connsiteX3" y="connsiteY3"/>
              </a:cxn>
            </a:cxnLst>
            <a:rect l="l" t="t" r="r" b="b"/>
            <a:pathLst>
              <a:path w="7138308" h="6890657">
                <a:moveTo>
                  <a:pt x="0" y="0"/>
                </a:moveTo>
                <a:lnTo>
                  <a:pt x="7138308" y="8121"/>
                </a:lnTo>
                <a:lnTo>
                  <a:pt x="7138308" y="6890657"/>
                </a:lnTo>
                <a:lnTo>
                  <a:pt x="1593630" y="6890657"/>
                </a:lnTo>
                <a:close/>
              </a:path>
            </a:pathLst>
          </a:custGeom>
        </p:spPr>
        <p:txBody>
          <a:bodyPr wrap="square">
            <a:noAutofit/>
          </a:bodyPr>
          <a:lstStyle/>
          <a:p>
            <a:r>
              <a:rPr lang="en-US" dirty="0" smtClean="0"/>
              <a:t>Click icon to add picture</a:t>
            </a:r>
            <a:endParaRPr lang="en-US" dirty="0"/>
          </a:p>
        </p:txBody>
      </p:sp>
      <p:pic>
        <p:nvPicPr>
          <p:cNvPr id="10" name="Picture 9"/>
          <p:cNvPicPr>
            <a:picLocks noChangeAspect="1"/>
          </p:cNvPicPr>
          <p:nvPr userDrawn="1"/>
        </p:nvPicPr>
        <p:blipFill>
          <a:blip r:embed="rId2" cstate="print">
            <a:grayscl/>
            <a:extLst>
              <a:ext uri="{28A0092B-C50C-407E-A947-70E740481C1C}">
                <a14:useLocalDpi xmlns:a14="http://schemas.microsoft.com/office/drawing/2010/main" val="0"/>
              </a:ext>
            </a:extLst>
          </a:blip>
          <a:stretch>
            <a:fillRect/>
          </a:stretch>
        </p:blipFill>
        <p:spPr>
          <a:xfrm>
            <a:off x="10353044" y="213834"/>
            <a:ext cx="1629817" cy="589312"/>
          </a:xfrm>
          <a:prstGeom prst="rect">
            <a:avLst/>
          </a:prstGeom>
        </p:spPr>
      </p:pic>
      <p:sp>
        <p:nvSpPr>
          <p:cNvPr id="11" name="Rectangle 10"/>
          <p:cNvSpPr/>
          <p:nvPr userDrawn="1"/>
        </p:nvSpPr>
        <p:spPr>
          <a:xfrm>
            <a:off x="257908" y="261938"/>
            <a:ext cx="119295" cy="572468"/>
          </a:xfrm>
          <a:prstGeom prst="rect">
            <a:avLst/>
          </a:prstGeom>
          <a:solidFill>
            <a:srgbClr val="33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Slide Number Placeholder 5"/>
          <p:cNvSpPr>
            <a:spLocks noGrp="1"/>
          </p:cNvSpPr>
          <p:nvPr>
            <p:ph type="sldNum" sz="quarter" idx="12"/>
          </p:nvPr>
        </p:nvSpPr>
        <p:spPr>
          <a:xfrm>
            <a:off x="11582400" y="6381750"/>
            <a:ext cx="499532" cy="365125"/>
          </a:xfrm>
          <a:prstGeom prst="rect">
            <a:avLst/>
          </a:prstGeom>
        </p:spPr>
        <p:txBody>
          <a:bodyPr/>
          <a:lstStyle/>
          <a:p>
            <a:fld id="{8F8C957E-D11D-442A-875E-0647976CE83B}" type="slidenum">
              <a:rPr lang="en-US" smtClean="0">
                <a:solidFill>
                  <a:prstClr val="black"/>
                </a:solidFill>
              </a:rPr>
              <a:pPr/>
              <a:t>‹#›</a:t>
            </a:fld>
            <a:endParaRPr lang="en-US" dirty="0">
              <a:solidFill>
                <a:prstClr val="black"/>
              </a:solidFill>
            </a:endParaRPr>
          </a:p>
        </p:txBody>
      </p:sp>
      <p:sp>
        <p:nvSpPr>
          <p:cNvPr id="14" name="Text Placeholder 2"/>
          <p:cNvSpPr>
            <a:spLocks noGrp="1"/>
          </p:cNvSpPr>
          <p:nvPr>
            <p:ph type="body" sz="quarter" idx="14" hasCustomPrompt="1"/>
          </p:nvPr>
        </p:nvSpPr>
        <p:spPr>
          <a:xfrm>
            <a:off x="377203" y="464009"/>
            <a:ext cx="4829175" cy="500047"/>
          </a:xfrm>
          <a:prstGeom prst="rect">
            <a:avLst/>
          </a:prstGeom>
        </p:spPr>
        <p:txBody>
          <a:bodyPr/>
          <a:lstStyle>
            <a:lvl1pPr marL="0" indent="0">
              <a:buNone/>
              <a:defRPr sz="2400" baseline="0">
                <a:solidFill>
                  <a:schemeClr val="tx1">
                    <a:lumMod val="65000"/>
                    <a:lumOff val="35000"/>
                  </a:schemeClr>
                </a:solidFill>
              </a:defRPr>
            </a:lvl1pPr>
          </a:lstStyle>
          <a:p>
            <a:pPr lvl="0"/>
            <a:r>
              <a:rPr lang="en-US" dirty="0" smtClean="0"/>
              <a:t>(Slide Title)</a:t>
            </a:r>
            <a:endParaRPr lang="en-US" dirty="0"/>
          </a:p>
        </p:txBody>
      </p:sp>
      <p:sp>
        <p:nvSpPr>
          <p:cNvPr id="15" name="Text Placeholder 4"/>
          <p:cNvSpPr>
            <a:spLocks noGrp="1"/>
          </p:cNvSpPr>
          <p:nvPr>
            <p:ph type="body" sz="quarter" idx="15" hasCustomPrompt="1"/>
          </p:nvPr>
        </p:nvSpPr>
        <p:spPr>
          <a:xfrm>
            <a:off x="377203" y="261938"/>
            <a:ext cx="4327525" cy="277812"/>
          </a:xfrm>
          <a:prstGeom prst="rect">
            <a:avLst/>
          </a:prstGeom>
        </p:spPr>
        <p:txBody>
          <a:bodyPr/>
          <a:lstStyle>
            <a:lvl1pPr marL="0" indent="0">
              <a:buNone/>
              <a:defRPr sz="1200" baseline="0">
                <a:solidFill>
                  <a:schemeClr val="tx1">
                    <a:lumMod val="65000"/>
                    <a:lumOff val="35000"/>
                  </a:schemeClr>
                </a:solidFill>
              </a:defRPr>
            </a:lvl1pPr>
          </a:lstStyle>
          <a:p>
            <a:pPr lvl="0"/>
            <a:r>
              <a:rPr lang="en-US" dirty="0" smtClean="0"/>
              <a:t>(Presentation Title)</a:t>
            </a:r>
            <a:endParaRPr lang="en-US" dirty="0"/>
          </a:p>
        </p:txBody>
      </p:sp>
    </p:spTree>
    <p:extLst>
      <p:ext uri="{BB962C8B-B14F-4D97-AF65-F5344CB8AC3E}">
        <p14:creationId xmlns:p14="http://schemas.microsoft.com/office/powerpoint/2010/main" val="3955963367"/>
      </p:ext>
    </p:extLst>
  </p:cSld>
  <p:clrMapOvr>
    <a:masterClrMapping/>
  </p:clrMapOvr>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2_Section Header">
    <p:spTree>
      <p:nvGrpSpPr>
        <p:cNvPr id="1" name=""/>
        <p:cNvGrpSpPr/>
        <p:nvPr/>
      </p:nvGrpSpPr>
      <p:grpSpPr>
        <a:xfrm>
          <a:off x="0" y="0"/>
          <a:ext cx="0" cy="0"/>
          <a:chOff x="0" y="0"/>
          <a:chExt cx="0" cy="0"/>
        </a:xfrm>
      </p:grpSpPr>
      <p:sp>
        <p:nvSpPr>
          <p:cNvPr id="13" name="Freeform 12"/>
          <p:cNvSpPr/>
          <p:nvPr userDrawn="1"/>
        </p:nvSpPr>
        <p:spPr>
          <a:xfrm>
            <a:off x="4285753" y="-31805"/>
            <a:ext cx="7943353" cy="6925586"/>
          </a:xfrm>
          <a:custGeom>
            <a:avLst/>
            <a:gdLst>
              <a:gd name="connsiteX0" fmla="*/ 3617844 w 7943353"/>
              <a:gd name="connsiteY0" fmla="*/ 0 h 6925586"/>
              <a:gd name="connsiteX1" fmla="*/ 0 w 7943353"/>
              <a:gd name="connsiteY1" fmla="*/ 6925586 h 6925586"/>
              <a:gd name="connsiteX2" fmla="*/ 7927450 w 7943353"/>
              <a:gd name="connsiteY2" fmla="*/ 6917635 h 6925586"/>
              <a:gd name="connsiteX3" fmla="*/ 7943353 w 7943353"/>
              <a:gd name="connsiteY3" fmla="*/ 0 h 6925586"/>
              <a:gd name="connsiteX4" fmla="*/ 3617844 w 7943353"/>
              <a:gd name="connsiteY4" fmla="*/ 0 h 69255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43353" h="6925586">
                <a:moveTo>
                  <a:pt x="3617844" y="0"/>
                </a:moveTo>
                <a:lnTo>
                  <a:pt x="0" y="6925586"/>
                </a:lnTo>
                <a:lnTo>
                  <a:pt x="7927450" y="6917635"/>
                </a:lnTo>
                <a:lnTo>
                  <a:pt x="7943353" y="0"/>
                </a:lnTo>
                <a:lnTo>
                  <a:pt x="3617844" y="0"/>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0" name="Picture 9"/>
          <p:cNvPicPr>
            <a:picLocks noChangeAspect="1"/>
          </p:cNvPicPr>
          <p:nvPr userDrawn="1"/>
        </p:nvPicPr>
        <p:blipFill>
          <a:blip r:embed="rId2" cstate="print">
            <a:grayscl/>
            <a:extLst>
              <a:ext uri="{28A0092B-C50C-407E-A947-70E740481C1C}">
                <a14:useLocalDpi xmlns:a14="http://schemas.microsoft.com/office/drawing/2010/main" val="0"/>
              </a:ext>
            </a:extLst>
          </a:blip>
          <a:stretch>
            <a:fillRect/>
          </a:stretch>
        </p:blipFill>
        <p:spPr>
          <a:xfrm>
            <a:off x="10353044" y="213834"/>
            <a:ext cx="1629817" cy="589312"/>
          </a:xfrm>
          <a:prstGeom prst="rect">
            <a:avLst/>
          </a:prstGeom>
        </p:spPr>
      </p:pic>
      <p:sp>
        <p:nvSpPr>
          <p:cNvPr id="11" name="Rectangle 10"/>
          <p:cNvSpPr/>
          <p:nvPr userDrawn="1"/>
        </p:nvSpPr>
        <p:spPr>
          <a:xfrm>
            <a:off x="257908" y="261938"/>
            <a:ext cx="119295" cy="572468"/>
          </a:xfrm>
          <a:prstGeom prst="rect">
            <a:avLst/>
          </a:prstGeom>
          <a:solidFill>
            <a:srgbClr val="33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Slide Number Placeholder 5"/>
          <p:cNvSpPr>
            <a:spLocks noGrp="1"/>
          </p:cNvSpPr>
          <p:nvPr>
            <p:ph type="sldNum" sz="quarter" idx="12"/>
          </p:nvPr>
        </p:nvSpPr>
        <p:spPr>
          <a:xfrm>
            <a:off x="11582400" y="6381750"/>
            <a:ext cx="499532" cy="365125"/>
          </a:xfrm>
          <a:prstGeom prst="rect">
            <a:avLst/>
          </a:prstGeom>
        </p:spPr>
        <p:txBody>
          <a:bodyPr/>
          <a:lstStyle>
            <a:lvl1pPr>
              <a:defRPr>
                <a:solidFill>
                  <a:schemeClr val="bg1">
                    <a:lumMod val="95000"/>
                  </a:schemeClr>
                </a:solidFill>
              </a:defRPr>
            </a:lvl1pPr>
          </a:lstStyle>
          <a:p>
            <a:fld id="{8F8C957E-D11D-442A-875E-0647976CE83B}" type="slidenum">
              <a:rPr lang="en-US" smtClean="0">
                <a:solidFill>
                  <a:prstClr val="white">
                    <a:lumMod val="95000"/>
                  </a:prstClr>
                </a:solidFill>
              </a:rPr>
              <a:pPr/>
              <a:t>‹#›</a:t>
            </a:fld>
            <a:endParaRPr lang="en-US" dirty="0">
              <a:solidFill>
                <a:prstClr val="white">
                  <a:lumMod val="95000"/>
                </a:prstClr>
              </a:solidFill>
            </a:endParaRPr>
          </a:p>
        </p:txBody>
      </p:sp>
      <p:sp>
        <p:nvSpPr>
          <p:cNvPr id="14" name="Text Placeholder 2"/>
          <p:cNvSpPr>
            <a:spLocks noGrp="1"/>
          </p:cNvSpPr>
          <p:nvPr>
            <p:ph type="body" sz="quarter" idx="13" hasCustomPrompt="1"/>
          </p:nvPr>
        </p:nvSpPr>
        <p:spPr>
          <a:xfrm>
            <a:off x="377203" y="464009"/>
            <a:ext cx="4829175" cy="500047"/>
          </a:xfrm>
          <a:prstGeom prst="rect">
            <a:avLst/>
          </a:prstGeom>
        </p:spPr>
        <p:txBody>
          <a:bodyPr/>
          <a:lstStyle>
            <a:lvl1pPr marL="0" indent="0">
              <a:buNone/>
              <a:defRPr sz="2400" baseline="0">
                <a:solidFill>
                  <a:schemeClr val="tx1">
                    <a:lumMod val="65000"/>
                    <a:lumOff val="35000"/>
                  </a:schemeClr>
                </a:solidFill>
              </a:defRPr>
            </a:lvl1pPr>
          </a:lstStyle>
          <a:p>
            <a:pPr lvl="0"/>
            <a:r>
              <a:rPr lang="en-US" dirty="0" smtClean="0"/>
              <a:t>(Slide Title)</a:t>
            </a:r>
            <a:endParaRPr lang="en-US" dirty="0"/>
          </a:p>
        </p:txBody>
      </p:sp>
      <p:sp>
        <p:nvSpPr>
          <p:cNvPr id="15" name="Text Placeholder 4"/>
          <p:cNvSpPr>
            <a:spLocks noGrp="1"/>
          </p:cNvSpPr>
          <p:nvPr>
            <p:ph type="body" sz="quarter" idx="14" hasCustomPrompt="1"/>
          </p:nvPr>
        </p:nvSpPr>
        <p:spPr>
          <a:xfrm>
            <a:off x="377203" y="261938"/>
            <a:ext cx="4327525" cy="277812"/>
          </a:xfrm>
          <a:prstGeom prst="rect">
            <a:avLst/>
          </a:prstGeom>
        </p:spPr>
        <p:txBody>
          <a:bodyPr/>
          <a:lstStyle>
            <a:lvl1pPr marL="0" indent="0">
              <a:buNone/>
              <a:defRPr sz="1200" baseline="0">
                <a:solidFill>
                  <a:schemeClr val="tx1">
                    <a:lumMod val="65000"/>
                    <a:lumOff val="35000"/>
                  </a:schemeClr>
                </a:solidFill>
              </a:defRPr>
            </a:lvl1pPr>
          </a:lstStyle>
          <a:p>
            <a:pPr lvl="0"/>
            <a:r>
              <a:rPr lang="en-US" dirty="0" smtClean="0"/>
              <a:t>(Presentation Title)</a:t>
            </a:r>
            <a:endParaRPr lang="en-US" dirty="0"/>
          </a:p>
        </p:txBody>
      </p:sp>
    </p:spTree>
    <p:extLst>
      <p:ext uri="{BB962C8B-B14F-4D97-AF65-F5344CB8AC3E}">
        <p14:creationId xmlns:p14="http://schemas.microsoft.com/office/powerpoint/2010/main" val="3006615364"/>
      </p:ext>
    </p:extLst>
  </p:cSld>
  <p:clrMapOvr>
    <a:masterClrMapping/>
  </p:clrMapOvr>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13_Section Header">
    <p:spTree>
      <p:nvGrpSpPr>
        <p:cNvPr id="1" name=""/>
        <p:cNvGrpSpPr/>
        <p:nvPr/>
      </p:nvGrpSpPr>
      <p:grpSpPr>
        <a:xfrm>
          <a:off x="0" y="0"/>
          <a:ext cx="0" cy="0"/>
          <a:chOff x="0" y="0"/>
          <a:chExt cx="0" cy="0"/>
        </a:xfrm>
      </p:grpSpPr>
      <p:sp>
        <p:nvSpPr>
          <p:cNvPr id="14" name="Rectangle 13"/>
          <p:cNvSpPr/>
          <p:nvPr userDrawn="1"/>
        </p:nvSpPr>
        <p:spPr>
          <a:xfrm>
            <a:off x="4419600" y="0"/>
            <a:ext cx="7772400"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0" name="Picture 9"/>
          <p:cNvPicPr>
            <a:picLocks noChangeAspect="1"/>
          </p:cNvPicPr>
          <p:nvPr userDrawn="1"/>
        </p:nvPicPr>
        <p:blipFill>
          <a:blip r:embed="rId2" cstate="print">
            <a:grayscl/>
            <a:extLst>
              <a:ext uri="{28A0092B-C50C-407E-A947-70E740481C1C}">
                <a14:useLocalDpi xmlns:a14="http://schemas.microsoft.com/office/drawing/2010/main" val="0"/>
              </a:ext>
            </a:extLst>
          </a:blip>
          <a:stretch>
            <a:fillRect/>
          </a:stretch>
        </p:blipFill>
        <p:spPr>
          <a:xfrm>
            <a:off x="10353044" y="213834"/>
            <a:ext cx="1629817" cy="589312"/>
          </a:xfrm>
          <a:prstGeom prst="rect">
            <a:avLst/>
          </a:prstGeom>
        </p:spPr>
      </p:pic>
      <p:sp>
        <p:nvSpPr>
          <p:cNvPr id="11" name="Rectangle 10"/>
          <p:cNvSpPr/>
          <p:nvPr userDrawn="1"/>
        </p:nvSpPr>
        <p:spPr>
          <a:xfrm>
            <a:off x="257908" y="261938"/>
            <a:ext cx="119295" cy="572468"/>
          </a:xfrm>
          <a:prstGeom prst="rect">
            <a:avLst/>
          </a:prstGeom>
          <a:solidFill>
            <a:srgbClr val="33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Slide Number Placeholder 5"/>
          <p:cNvSpPr>
            <a:spLocks noGrp="1"/>
          </p:cNvSpPr>
          <p:nvPr>
            <p:ph type="sldNum" sz="quarter" idx="12"/>
          </p:nvPr>
        </p:nvSpPr>
        <p:spPr>
          <a:xfrm>
            <a:off x="11582400" y="6381750"/>
            <a:ext cx="499532" cy="365125"/>
          </a:xfrm>
          <a:prstGeom prst="rect">
            <a:avLst/>
          </a:prstGeom>
        </p:spPr>
        <p:txBody>
          <a:bodyPr/>
          <a:lstStyle>
            <a:lvl1pPr>
              <a:defRPr>
                <a:solidFill>
                  <a:schemeClr val="bg1">
                    <a:lumMod val="95000"/>
                  </a:schemeClr>
                </a:solidFill>
              </a:defRPr>
            </a:lvl1pPr>
          </a:lstStyle>
          <a:p>
            <a:fld id="{8F8C957E-D11D-442A-875E-0647976CE83B}" type="slidenum">
              <a:rPr lang="en-US" smtClean="0">
                <a:solidFill>
                  <a:prstClr val="white">
                    <a:lumMod val="95000"/>
                  </a:prstClr>
                </a:solidFill>
              </a:rPr>
              <a:pPr/>
              <a:t>‹#›</a:t>
            </a:fld>
            <a:endParaRPr lang="en-US" dirty="0">
              <a:solidFill>
                <a:prstClr val="white">
                  <a:lumMod val="95000"/>
                </a:prstClr>
              </a:solidFill>
            </a:endParaRPr>
          </a:p>
        </p:txBody>
      </p:sp>
      <p:sp>
        <p:nvSpPr>
          <p:cNvPr id="13" name="Text Placeholder 2"/>
          <p:cNvSpPr>
            <a:spLocks noGrp="1"/>
          </p:cNvSpPr>
          <p:nvPr>
            <p:ph type="body" sz="quarter" idx="13" hasCustomPrompt="1"/>
          </p:nvPr>
        </p:nvSpPr>
        <p:spPr>
          <a:xfrm>
            <a:off x="377203" y="464009"/>
            <a:ext cx="4829175" cy="500047"/>
          </a:xfrm>
          <a:prstGeom prst="rect">
            <a:avLst/>
          </a:prstGeom>
        </p:spPr>
        <p:txBody>
          <a:bodyPr/>
          <a:lstStyle>
            <a:lvl1pPr marL="0" indent="0">
              <a:buNone/>
              <a:defRPr sz="2400" baseline="0">
                <a:solidFill>
                  <a:schemeClr val="tx1">
                    <a:lumMod val="65000"/>
                    <a:lumOff val="35000"/>
                  </a:schemeClr>
                </a:solidFill>
              </a:defRPr>
            </a:lvl1pPr>
          </a:lstStyle>
          <a:p>
            <a:pPr lvl="0"/>
            <a:r>
              <a:rPr lang="en-US" dirty="0" smtClean="0"/>
              <a:t>(Slide Title)</a:t>
            </a:r>
            <a:endParaRPr lang="en-US" dirty="0"/>
          </a:p>
        </p:txBody>
      </p:sp>
      <p:sp>
        <p:nvSpPr>
          <p:cNvPr id="15" name="Text Placeholder 4"/>
          <p:cNvSpPr>
            <a:spLocks noGrp="1"/>
          </p:cNvSpPr>
          <p:nvPr>
            <p:ph type="body" sz="quarter" idx="14" hasCustomPrompt="1"/>
          </p:nvPr>
        </p:nvSpPr>
        <p:spPr>
          <a:xfrm>
            <a:off x="377203" y="261938"/>
            <a:ext cx="4327525" cy="277812"/>
          </a:xfrm>
          <a:prstGeom prst="rect">
            <a:avLst/>
          </a:prstGeom>
        </p:spPr>
        <p:txBody>
          <a:bodyPr/>
          <a:lstStyle>
            <a:lvl1pPr marL="0" indent="0">
              <a:buNone/>
              <a:defRPr sz="1200" baseline="0">
                <a:solidFill>
                  <a:schemeClr val="tx1">
                    <a:lumMod val="65000"/>
                    <a:lumOff val="35000"/>
                  </a:schemeClr>
                </a:solidFill>
              </a:defRPr>
            </a:lvl1pPr>
          </a:lstStyle>
          <a:p>
            <a:pPr lvl="0"/>
            <a:r>
              <a:rPr lang="en-US" dirty="0" smtClean="0"/>
              <a:t>(Presentation Title)</a:t>
            </a:r>
            <a:endParaRPr lang="en-US" dirty="0"/>
          </a:p>
        </p:txBody>
      </p:sp>
    </p:spTree>
    <p:extLst>
      <p:ext uri="{BB962C8B-B14F-4D97-AF65-F5344CB8AC3E}">
        <p14:creationId xmlns:p14="http://schemas.microsoft.com/office/powerpoint/2010/main" val="821058118"/>
      </p:ext>
    </p:extLst>
  </p:cSld>
  <p:clrMapOvr>
    <a:masterClrMapping/>
  </p:clrMapOvr>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4_Section Header">
    <p:spTree>
      <p:nvGrpSpPr>
        <p:cNvPr id="1" name=""/>
        <p:cNvGrpSpPr/>
        <p:nvPr/>
      </p:nvGrpSpPr>
      <p:grpSpPr>
        <a:xfrm>
          <a:off x="0" y="0"/>
          <a:ext cx="0" cy="0"/>
          <a:chOff x="0" y="0"/>
          <a:chExt cx="0" cy="0"/>
        </a:xfrm>
      </p:grpSpPr>
      <p:sp>
        <p:nvSpPr>
          <p:cNvPr id="14" name="Picture Placeholder 3"/>
          <p:cNvSpPr>
            <a:spLocks noGrp="1"/>
          </p:cNvSpPr>
          <p:nvPr>
            <p:ph type="pic" sz="quarter" idx="13"/>
          </p:nvPr>
        </p:nvSpPr>
        <p:spPr>
          <a:xfrm>
            <a:off x="4418978" y="0"/>
            <a:ext cx="7773022" cy="6858000"/>
          </a:xfrm>
          <a:prstGeom prst="rect">
            <a:avLst/>
          </a:prstGeom>
        </p:spPr>
        <p:txBody>
          <a:bodyPr/>
          <a:lstStyle/>
          <a:p>
            <a:r>
              <a:rPr lang="en-US" dirty="0" smtClean="0"/>
              <a:t>Click icon to add picture</a:t>
            </a:r>
            <a:endParaRPr lang="en-US" dirty="0"/>
          </a:p>
        </p:txBody>
      </p:sp>
      <p:pic>
        <p:nvPicPr>
          <p:cNvPr id="10" name="Picture 9"/>
          <p:cNvPicPr>
            <a:picLocks noChangeAspect="1"/>
          </p:cNvPicPr>
          <p:nvPr userDrawn="1"/>
        </p:nvPicPr>
        <p:blipFill>
          <a:blip r:embed="rId2" cstate="print">
            <a:grayscl/>
            <a:extLst>
              <a:ext uri="{28A0092B-C50C-407E-A947-70E740481C1C}">
                <a14:useLocalDpi xmlns:a14="http://schemas.microsoft.com/office/drawing/2010/main" val="0"/>
              </a:ext>
            </a:extLst>
          </a:blip>
          <a:stretch>
            <a:fillRect/>
          </a:stretch>
        </p:blipFill>
        <p:spPr>
          <a:xfrm>
            <a:off x="10353044" y="213834"/>
            <a:ext cx="1629817" cy="589312"/>
          </a:xfrm>
          <a:prstGeom prst="rect">
            <a:avLst/>
          </a:prstGeom>
        </p:spPr>
      </p:pic>
      <p:sp>
        <p:nvSpPr>
          <p:cNvPr id="11" name="Rectangle 10"/>
          <p:cNvSpPr/>
          <p:nvPr userDrawn="1"/>
        </p:nvSpPr>
        <p:spPr>
          <a:xfrm>
            <a:off x="257908" y="261938"/>
            <a:ext cx="119295" cy="572468"/>
          </a:xfrm>
          <a:prstGeom prst="rect">
            <a:avLst/>
          </a:prstGeom>
          <a:solidFill>
            <a:srgbClr val="33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Slide Number Placeholder 5"/>
          <p:cNvSpPr>
            <a:spLocks noGrp="1"/>
          </p:cNvSpPr>
          <p:nvPr>
            <p:ph type="sldNum" sz="quarter" idx="12"/>
          </p:nvPr>
        </p:nvSpPr>
        <p:spPr>
          <a:xfrm>
            <a:off x="11582400" y="6381750"/>
            <a:ext cx="499532" cy="365125"/>
          </a:xfrm>
          <a:prstGeom prst="rect">
            <a:avLst/>
          </a:prstGeom>
        </p:spPr>
        <p:txBody>
          <a:bodyPr/>
          <a:lstStyle/>
          <a:p>
            <a:fld id="{8F8C957E-D11D-442A-875E-0647976CE83B}" type="slidenum">
              <a:rPr lang="en-US" smtClean="0">
                <a:solidFill>
                  <a:prstClr val="black"/>
                </a:solidFill>
              </a:rPr>
              <a:pPr/>
              <a:t>‹#›</a:t>
            </a:fld>
            <a:endParaRPr lang="en-US" dirty="0">
              <a:solidFill>
                <a:prstClr val="black"/>
              </a:solidFill>
            </a:endParaRPr>
          </a:p>
        </p:txBody>
      </p:sp>
      <p:sp>
        <p:nvSpPr>
          <p:cNvPr id="13" name="Text Placeholder 2"/>
          <p:cNvSpPr>
            <a:spLocks noGrp="1"/>
          </p:cNvSpPr>
          <p:nvPr>
            <p:ph type="body" sz="quarter" idx="14" hasCustomPrompt="1"/>
          </p:nvPr>
        </p:nvSpPr>
        <p:spPr>
          <a:xfrm>
            <a:off x="377203" y="464009"/>
            <a:ext cx="4829175" cy="500047"/>
          </a:xfrm>
          <a:prstGeom prst="rect">
            <a:avLst/>
          </a:prstGeom>
        </p:spPr>
        <p:txBody>
          <a:bodyPr/>
          <a:lstStyle>
            <a:lvl1pPr marL="0" indent="0">
              <a:buNone/>
              <a:defRPr sz="2400" baseline="0">
                <a:solidFill>
                  <a:schemeClr val="tx1">
                    <a:lumMod val="65000"/>
                    <a:lumOff val="35000"/>
                  </a:schemeClr>
                </a:solidFill>
              </a:defRPr>
            </a:lvl1pPr>
          </a:lstStyle>
          <a:p>
            <a:pPr lvl="0"/>
            <a:r>
              <a:rPr lang="en-US" dirty="0" smtClean="0"/>
              <a:t>(Slide Title)</a:t>
            </a:r>
            <a:endParaRPr lang="en-US" dirty="0"/>
          </a:p>
        </p:txBody>
      </p:sp>
      <p:sp>
        <p:nvSpPr>
          <p:cNvPr id="15" name="Text Placeholder 4"/>
          <p:cNvSpPr>
            <a:spLocks noGrp="1"/>
          </p:cNvSpPr>
          <p:nvPr>
            <p:ph type="body" sz="quarter" idx="15" hasCustomPrompt="1"/>
          </p:nvPr>
        </p:nvSpPr>
        <p:spPr>
          <a:xfrm>
            <a:off x="377203" y="261938"/>
            <a:ext cx="4327525" cy="277812"/>
          </a:xfrm>
          <a:prstGeom prst="rect">
            <a:avLst/>
          </a:prstGeom>
        </p:spPr>
        <p:txBody>
          <a:bodyPr/>
          <a:lstStyle>
            <a:lvl1pPr marL="0" indent="0">
              <a:buNone/>
              <a:defRPr sz="1200" baseline="0">
                <a:solidFill>
                  <a:schemeClr val="tx1">
                    <a:lumMod val="65000"/>
                    <a:lumOff val="35000"/>
                  </a:schemeClr>
                </a:solidFill>
              </a:defRPr>
            </a:lvl1pPr>
          </a:lstStyle>
          <a:p>
            <a:pPr lvl="0"/>
            <a:r>
              <a:rPr lang="en-US" dirty="0" smtClean="0"/>
              <a:t>(Presentation Title)</a:t>
            </a:r>
            <a:endParaRPr lang="en-US" dirty="0"/>
          </a:p>
        </p:txBody>
      </p:sp>
    </p:spTree>
    <p:extLst>
      <p:ext uri="{BB962C8B-B14F-4D97-AF65-F5344CB8AC3E}">
        <p14:creationId xmlns:p14="http://schemas.microsoft.com/office/powerpoint/2010/main" val="3733884409"/>
      </p:ext>
    </p:extLst>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15_Section Header">
    <p:spTree>
      <p:nvGrpSpPr>
        <p:cNvPr id="1" name=""/>
        <p:cNvGrpSpPr/>
        <p:nvPr/>
      </p:nvGrpSpPr>
      <p:grpSpPr>
        <a:xfrm>
          <a:off x="0" y="0"/>
          <a:ext cx="0" cy="0"/>
          <a:chOff x="0" y="0"/>
          <a:chExt cx="0" cy="0"/>
        </a:xfrm>
      </p:grpSpPr>
      <p:sp>
        <p:nvSpPr>
          <p:cNvPr id="13" name="Rectangle 12"/>
          <p:cNvSpPr/>
          <p:nvPr userDrawn="1"/>
        </p:nvSpPr>
        <p:spPr>
          <a:xfrm>
            <a:off x="7620000" y="0"/>
            <a:ext cx="4572000"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0" name="Picture 9"/>
          <p:cNvPicPr>
            <a:picLocks noChangeAspect="1"/>
          </p:cNvPicPr>
          <p:nvPr userDrawn="1"/>
        </p:nvPicPr>
        <p:blipFill>
          <a:blip r:embed="rId2" cstate="print">
            <a:grayscl/>
            <a:extLst>
              <a:ext uri="{28A0092B-C50C-407E-A947-70E740481C1C}">
                <a14:useLocalDpi xmlns:a14="http://schemas.microsoft.com/office/drawing/2010/main" val="0"/>
              </a:ext>
            </a:extLst>
          </a:blip>
          <a:stretch>
            <a:fillRect/>
          </a:stretch>
        </p:blipFill>
        <p:spPr>
          <a:xfrm>
            <a:off x="10353044" y="213834"/>
            <a:ext cx="1629817" cy="589312"/>
          </a:xfrm>
          <a:prstGeom prst="rect">
            <a:avLst/>
          </a:prstGeom>
        </p:spPr>
      </p:pic>
      <p:sp>
        <p:nvSpPr>
          <p:cNvPr id="11" name="Rectangle 10"/>
          <p:cNvSpPr/>
          <p:nvPr userDrawn="1"/>
        </p:nvSpPr>
        <p:spPr>
          <a:xfrm>
            <a:off x="257908" y="261938"/>
            <a:ext cx="119295" cy="572468"/>
          </a:xfrm>
          <a:prstGeom prst="rect">
            <a:avLst/>
          </a:prstGeom>
          <a:solidFill>
            <a:srgbClr val="33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Slide Number Placeholder 5"/>
          <p:cNvSpPr>
            <a:spLocks noGrp="1"/>
          </p:cNvSpPr>
          <p:nvPr>
            <p:ph type="sldNum" sz="quarter" idx="12"/>
          </p:nvPr>
        </p:nvSpPr>
        <p:spPr>
          <a:xfrm>
            <a:off x="11582400" y="6381750"/>
            <a:ext cx="499532" cy="365125"/>
          </a:xfrm>
          <a:prstGeom prst="rect">
            <a:avLst/>
          </a:prstGeom>
        </p:spPr>
        <p:txBody>
          <a:bodyPr/>
          <a:lstStyle>
            <a:lvl1pPr>
              <a:defRPr>
                <a:solidFill>
                  <a:schemeClr val="bg1">
                    <a:lumMod val="95000"/>
                  </a:schemeClr>
                </a:solidFill>
              </a:defRPr>
            </a:lvl1pPr>
          </a:lstStyle>
          <a:p>
            <a:fld id="{8F8C957E-D11D-442A-875E-0647976CE83B}" type="slidenum">
              <a:rPr lang="en-US" smtClean="0">
                <a:solidFill>
                  <a:prstClr val="white">
                    <a:lumMod val="95000"/>
                  </a:prstClr>
                </a:solidFill>
              </a:rPr>
              <a:pPr/>
              <a:t>‹#›</a:t>
            </a:fld>
            <a:endParaRPr lang="en-US" dirty="0">
              <a:solidFill>
                <a:prstClr val="white">
                  <a:lumMod val="95000"/>
                </a:prstClr>
              </a:solidFill>
            </a:endParaRPr>
          </a:p>
        </p:txBody>
      </p:sp>
      <p:sp>
        <p:nvSpPr>
          <p:cNvPr id="14" name="Text Placeholder 2"/>
          <p:cNvSpPr>
            <a:spLocks noGrp="1"/>
          </p:cNvSpPr>
          <p:nvPr>
            <p:ph type="body" sz="quarter" idx="13" hasCustomPrompt="1"/>
          </p:nvPr>
        </p:nvSpPr>
        <p:spPr>
          <a:xfrm>
            <a:off x="377203" y="464009"/>
            <a:ext cx="4829175" cy="500047"/>
          </a:xfrm>
          <a:prstGeom prst="rect">
            <a:avLst/>
          </a:prstGeom>
        </p:spPr>
        <p:txBody>
          <a:bodyPr/>
          <a:lstStyle>
            <a:lvl1pPr marL="0" indent="0">
              <a:buNone/>
              <a:defRPr sz="2400" baseline="0">
                <a:solidFill>
                  <a:schemeClr val="tx1">
                    <a:lumMod val="65000"/>
                    <a:lumOff val="35000"/>
                  </a:schemeClr>
                </a:solidFill>
              </a:defRPr>
            </a:lvl1pPr>
          </a:lstStyle>
          <a:p>
            <a:pPr lvl="0"/>
            <a:r>
              <a:rPr lang="en-US" dirty="0" smtClean="0"/>
              <a:t>(Slide Title)</a:t>
            </a:r>
            <a:endParaRPr lang="en-US" dirty="0"/>
          </a:p>
        </p:txBody>
      </p:sp>
      <p:sp>
        <p:nvSpPr>
          <p:cNvPr id="15" name="Text Placeholder 4"/>
          <p:cNvSpPr>
            <a:spLocks noGrp="1"/>
          </p:cNvSpPr>
          <p:nvPr>
            <p:ph type="body" sz="quarter" idx="14" hasCustomPrompt="1"/>
          </p:nvPr>
        </p:nvSpPr>
        <p:spPr>
          <a:xfrm>
            <a:off x="377203" y="261938"/>
            <a:ext cx="4327525" cy="277812"/>
          </a:xfrm>
          <a:prstGeom prst="rect">
            <a:avLst/>
          </a:prstGeom>
        </p:spPr>
        <p:txBody>
          <a:bodyPr/>
          <a:lstStyle>
            <a:lvl1pPr marL="0" indent="0">
              <a:buNone/>
              <a:defRPr sz="1200" baseline="0">
                <a:solidFill>
                  <a:schemeClr val="tx1">
                    <a:lumMod val="65000"/>
                    <a:lumOff val="35000"/>
                  </a:schemeClr>
                </a:solidFill>
              </a:defRPr>
            </a:lvl1pPr>
          </a:lstStyle>
          <a:p>
            <a:pPr lvl="0"/>
            <a:r>
              <a:rPr lang="en-US" dirty="0" smtClean="0"/>
              <a:t>(Presentation Title)</a:t>
            </a:r>
            <a:endParaRPr lang="en-US" dirty="0"/>
          </a:p>
        </p:txBody>
      </p:sp>
    </p:spTree>
    <p:extLst>
      <p:ext uri="{BB962C8B-B14F-4D97-AF65-F5344CB8AC3E}">
        <p14:creationId xmlns:p14="http://schemas.microsoft.com/office/powerpoint/2010/main" val="299682814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sp>
        <p:nvSpPr>
          <p:cNvPr id="14" name="Picture Placeholder 11"/>
          <p:cNvSpPr>
            <a:spLocks noGrp="1"/>
          </p:cNvSpPr>
          <p:nvPr>
            <p:ph type="pic" sz="quarter" idx="13"/>
          </p:nvPr>
        </p:nvSpPr>
        <p:spPr>
          <a:xfrm>
            <a:off x="2865832" y="-32635"/>
            <a:ext cx="9326168" cy="6914448"/>
          </a:xfrm>
          <a:custGeom>
            <a:avLst/>
            <a:gdLst>
              <a:gd name="connsiteX0" fmla="*/ 9326168 w 9326168"/>
              <a:gd name="connsiteY0" fmla="*/ 0 h 6914448"/>
              <a:gd name="connsiteX1" fmla="*/ 9326168 w 9326168"/>
              <a:gd name="connsiteY1" fmla="*/ 6906996 h 6914448"/>
              <a:gd name="connsiteX2" fmla="*/ 777611 w 9326168"/>
              <a:gd name="connsiteY2" fmla="*/ 6914448 h 6914448"/>
              <a:gd name="connsiteX3" fmla="*/ 0 w 9326168"/>
              <a:gd name="connsiteY3" fmla="*/ 6914448 h 6914448"/>
              <a:gd name="connsiteX4" fmla="*/ 1706168 w 9326168"/>
              <a:gd name="connsiteY4" fmla="*/ 8141 h 6914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26168" h="6914448">
                <a:moveTo>
                  <a:pt x="9326168" y="0"/>
                </a:moveTo>
                <a:lnTo>
                  <a:pt x="9326168" y="6906996"/>
                </a:lnTo>
                <a:lnTo>
                  <a:pt x="777611" y="6914448"/>
                </a:lnTo>
                <a:lnTo>
                  <a:pt x="0" y="6914448"/>
                </a:lnTo>
                <a:lnTo>
                  <a:pt x="1706168" y="8141"/>
                </a:lnTo>
                <a:close/>
              </a:path>
            </a:pathLst>
          </a:custGeom>
        </p:spPr>
        <p:txBody>
          <a:bodyPr wrap="square">
            <a:noAutofit/>
          </a:bodyPr>
          <a:lstStyle/>
          <a:p>
            <a:r>
              <a:rPr lang="en-US" smtClean="0"/>
              <a:t>Click icon to add picture</a:t>
            </a:r>
            <a:endParaRPr lang="en-US"/>
          </a:p>
        </p:txBody>
      </p:sp>
      <p:pic>
        <p:nvPicPr>
          <p:cNvPr id="10" name="Picture 9"/>
          <p:cNvPicPr>
            <a:picLocks noChangeAspect="1"/>
          </p:cNvPicPr>
          <p:nvPr userDrawn="1"/>
        </p:nvPicPr>
        <p:blipFill>
          <a:blip r:embed="rId2" cstate="print">
            <a:grayscl/>
            <a:extLst>
              <a:ext uri="{28A0092B-C50C-407E-A947-70E740481C1C}">
                <a14:useLocalDpi xmlns:a14="http://schemas.microsoft.com/office/drawing/2010/main" val="0"/>
              </a:ext>
            </a:extLst>
          </a:blip>
          <a:stretch>
            <a:fillRect/>
          </a:stretch>
        </p:blipFill>
        <p:spPr>
          <a:xfrm>
            <a:off x="10353044" y="213834"/>
            <a:ext cx="1629817" cy="589312"/>
          </a:xfrm>
          <a:prstGeom prst="rect">
            <a:avLst/>
          </a:prstGeom>
        </p:spPr>
      </p:pic>
      <p:sp>
        <p:nvSpPr>
          <p:cNvPr id="11" name="Rectangle 10"/>
          <p:cNvSpPr/>
          <p:nvPr userDrawn="1"/>
        </p:nvSpPr>
        <p:spPr>
          <a:xfrm>
            <a:off x="257908" y="261938"/>
            <a:ext cx="119295" cy="572468"/>
          </a:xfrm>
          <a:prstGeom prst="rect">
            <a:avLst/>
          </a:prstGeom>
          <a:solidFill>
            <a:srgbClr val="33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Slide Number Placeholder 5"/>
          <p:cNvSpPr>
            <a:spLocks noGrp="1"/>
          </p:cNvSpPr>
          <p:nvPr>
            <p:ph type="sldNum" sz="quarter" idx="12"/>
          </p:nvPr>
        </p:nvSpPr>
        <p:spPr>
          <a:xfrm>
            <a:off x="11582400" y="6381750"/>
            <a:ext cx="499532" cy="365125"/>
          </a:xfrm>
          <a:prstGeom prst="rect">
            <a:avLst/>
          </a:prstGeom>
        </p:spPr>
        <p:txBody>
          <a:bodyPr/>
          <a:lstStyle/>
          <a:p>
            <a:fld id="{8F8C957E-D11D-442A-875E-0647976CE83B}" type="slidenum">
              <a:rPr lang="en-US" smtClean="0"/>
              <a:t>‹#›</a:t>
            </a:fld>
            <a:endParaRPr lang="en-US"/>
          </a:p>
        </p:txBody>
      </p:sp>
      <p:sp>
        <p:nvSpPr>
          <p:cNvPr id="13" name="Text Placeholder 2"/>
          <p:cNvSpPr>
            <a:spLocks noGrp="1"/>
          </p:cNvSpPr>
          <p:nvPr>
            <p:ph type="body" sz="quarter" idx="14" hasCustomPrompt="1"/>
          </p:nvPr>
        </p:nvSpPr>
        <p:spPr>
          <a:xfrm>
            <a:off x="377203" y="464009"/>
            <a:ext cx="4829175" cy="500047"/>
          </a:xfrm>
          <a:prstGeom prst="rect">
            <a:avLst/>
          </a:prstGeom>
        </p:spPr>
        <p:txBody>
          <a:bodyPr/>
          <a:lstStyle>
            <a:lvl1pPr marL="0" indent="0">
              <a:buNone/>
              <a:defRPr sz="2400" baseline="0">
                <a:solidFill>
                  <a:schemeClr val="tx1">
                    <a:lumMod val="65000"/>
                    <a:lumOff val="35000"/>
                  </a:schemeClr>
                </a:solidFill>
              </a:defRPr>
            </a:lvl1pPr>
          </a:lstStyle>
          <a:p>
            <a:pPr lvl="0"/>
            <a:r>
              <a:rPr lang="en-US" dirty="0" smtClean="0"/>
              <a:t>(Slide Title)</a:t>
            </a:r>
            <a:endParaRPr lang="en-US" dirty="0"/>
          </a:p>
        </p:txBody>
      </p:sp>
      <p:sp>
        <p:nvSpPr>
          <p:cNvPr id="15" name="Text Placeholder 4"/>
          <p:cNvSpPr>
            <a:spLocks noGrp="1"/>
          </p:cNvSpPr>
          <p:nvPr>
            <p:ph type="body" sz="quarter" idx="15" hasCustomPrompt="1"/>
          </p:nvPr>
        </p:nvSpPr>
        <p:spPr>
          <a:xfrm>
            <a:off x="377203" y="261938"/>
            <a:ext cx="4327525" cy="277812"/>
          </a:xfrm>
          <a:prstGeom prst="rect">
            <a:avLst/>
          </a:prstGeom>
        </p:spPr>
        <p:txBody>
          <a:bodyPr/>
          <a:lstStyle>
            <a:lvl1pPr marL="0" indent="0">
              <a:buNone/>
              <a:defRPr sz="1200" baseline="0">
                <a:solidFill>
                  <a:schemeClr val="tx1">
                    <a:lumMod val="65000"/>
                    <a:lumOff val="35000"/>
                  </a:schemeClr>
                </a:solidFill>
              </a:defRPr>
            </a:lvl1pPr>
          </a:lstStyle>
          <a:p>
            <a:pPr lvl="0"/>
            <a:r>
              <a:rPr lang="en-US" dirty="0" smtClean="0"/>
              <a:t>(Presentation Title)</a:t>
            </a:r>
            <a:endParaRPr lang="en-US" dirty="0"/>
          </a:p>
        </p:txBody>
      </p:sp>
    </p:spTree>
    <p:extLst>
      <p:ext uri="{BB962C8B-B14F-4D97-AF65-F5344CB8AC3E}">
        <p14:creationId xmlns:p14="http://schemas.microsoft.com/office/powerpoint/2010/main" val="2296003884"/>
      </p:ext>
    </p:extLst>
  </p:cSld>
  <p:clrMapOvr>
    <a:masterClrMapping/>
  </p:clrMapOvr>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6_Section Header">
    <p:spTree>
      <p:nvGrpSpPr>
        <p:cNvPr id="1" name=""/>
        <p:cNvGrpSpPr/>
        <p:nvPr/>
      </p:nvGrpSpPr>
      <p:grpSpPr>
        <a:xfrm>
          <a:off x="0" y="0"/>
          <a:ext cx="0" cy="0"/>
          <a:chOff x="0" y="0"/>
          <a:chExt cx="0" cy="0"/>
        </a:xfrm>
      </p:grpSpPr>
      <p:sp>
        <p:nvSpPr>
          <p:cNvPr id="13" name="Picture Placeholder 3"/>
          <p:cNvSpPr>
            <a:spLocks noGrp="1"/>
          </p:cNvSpPr>
          <p:nvPr>
            <p:ph type="pic" sz="quarter" idx="13"/>
          </p:nvPr>
        </p:nvSpPr>
        <p:spPr>
          <a:xfrm>
            <a:off x="7620000" y="0"/>
            <a:ext cx="4572000" cy="6858000"/>
          </a:xfrm>
          <a:prstGeom prst="rect">
            <a:avLst/>
          </a:prstGeom>
        </p:spPr>
        <p:txBody>
          <a:bodyPr/>
          <a:lstStyle/>
          <a:p>
            <a:r>
              <a:rPr lang="en-US" dirty="0" smtClean="0"/>
              <a:t>Click icon to add picture</a:t>
            </a:r>
            <a:endParaRPr lang="en-US" dirty="0"/>
          </a:p>
        </p:txBody>
      </p:sp>
      <p:pic>
        <p:nvPicPr>
          <p:cNvPr id="10" name="Picture 9"/>
          <p:cNvPicPr>
            <a:picLocks noChangeAspect="1"/>
          </p:cNvPicPr>
          <p:nvPr userDrawn="1"/>
        </p:nvPicPr>
        <p:blipFill>
          <a:blip r:embed="rId2" cstate="print">
            <a:grayscl/>
            <a:extLst>
              <a:ext uri="{28A0092B-C50C-407E-A947-70E740481C1C}">
                <a14:useLocalDpi xmlns:a14="http://schemas.microsoft.com/office/drawing/2010/main" val="0"/>
              </a:ext>
            </a:extLst>
          </a:blip>
          <a:stretch>
            <a:fillRect/>
          </a:stretch>
        </p:blipFill>
        <p:spPr>
          <a:xfrm>
            <a:off x="10353044" y="213834"/>
            <a:ext cx="1629817" cy="589312"/>
          </a:xfrm>
          <a:prstGeom prst="rect">
            <a:avLst/>
          </a:prstGeom>
        </p:spPr>
      </p:pic>
      <p:sp>
        <p:nvSpPr>
          <p:cNvPr id="11" name="Rectangle 10"/>
          <p:cNvSpPr/>
          <p:nvPr userDrawn="1"/>
        </p:nvSpPr>
        <p:spPr>
          <a:xfrm>
            <a:off x="257908" y="261938"/>
            <a:ext cx="119295" cy="572468"/>
          </a:xfrm>
          <a:prstGeom prst="rect">
            <a:avLst/>
          </a:prstGeom>
          <a:solidFill>
            <a:srgbClr val="33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Slide Number Placeholder 5"/>
          <p:cNvSpPr>
            <a:spLocks noGrp="1"/>
          </p:cNvSpPr>
          <p:nvPr>
            <p:ph type="sldNum" sz="quarter" idx="12"/>
          </p:nvPr>
        </p:nvSpPr>
        <p:spPr>
          <a:xfrm>
            <a:off x="11582400" y="6381750"/>
            <a:ext cx="499532" cy="365125"/>
          </a:xfrm>
          <a:prstGeom prst="rect">
            <a:avLst/>
          </a:prstGeom>
        </p:spPr>
        <p:txBody>
          <a:bodyPr/>
          <a:lstStyle/>
          <a:p>
            <a:fld id="{8F8C957E-D11D-442A-875E-0647976CE83B}" type="slidenum">
              <a:rPr lang="en-US" smtClean="0">
                <a:solidFill>
                  <a:prstClr val="black"/>
                </a:solidFill>
              </a:rPr>
              <a:pPr/>
              <a:t>‹#›</a:t>
            </a:fld>
            <a:endParaRPr lang="en-US" dirty="0">
              <a:solidFill>
                <a:prstClr val="black"/>
              </a:solidFill>
            </a:endParaRPr>
          </a:p>
        </p:txBody>
      </p:sp>
      <p:sp>
        <p:nvSpPr>
          <p:cNvPr id="14" name="Text Placeholder 2"/>
          <p:cNvSpPr>
            <a:spLocks noGrp="1"/>
          </p:cNvSpPr>
          <p:nvPr>
            <p:ph type="body" sz="quarter" idx="14" hasCustomPrompt="1"/>
          </p:nvPr>
        </p:nvSpPr>
        <p:spPr>
          <a:xfrm>
            <a:off x="377203" y="464009"/>
            <a:ext cx="4829175" cy="500047"/>
          </a:xfrm>
          <a:prstGeom prst="rect">
            <a:avLst/>
          </a:prstGeom>
        </p:spPr>
        <p:txBody>
          <a:bodyPr/>
          <a:lstStyle>
            <a:lvl1pPr marL="0" indent="0">
              <a:buNone/>
              <a:defRPr sz="2400" baseline="0">
                <a:solidFill>
                  <a:schemeClr val="tx1">
                    <a:lumMod val="65000"/>
                    <a:lumOff val="35000"/>
                  </a:schemeClr>
                </a:solidFill>
              </a:defRPr>
            </a:lvl1pPr>
          </a:lstStyle>
          <a:p>
            <a:pPr lvl="0"/>
            <a:r>
              <a:rPr lang="en-US" dirty="0" smtClean="0"/>
              <a:t>(Slide Title)</a:t>
            </a:r>
            <a:endParaRPr lang="en-US" dirty="0"/>
          </a:p>
        </p:txBody>
      </p:sp>
      <p:sp>
        <p:nvSpPr>
          <p:cNvPr id="15" name="Text Placeholder 4"/>
          <p:cNvSpPr>
            <a:spLocks noGrp="1"/>
          </p:cNvSpPr>
          <p:nvPr>
            <p:ph type="body" sz="quarter" idx="15" hasCustomPrompt="1"/>
          </p:nvPr>
        </p:nvSpPr>
        <p:spPr>
          <a:xfrm>
            <a:off x="377203" y="261938"/>
            <a:ext cx="4327525" cy="277812"/>
          </a:xfrm>
          <a:prstGeom prst="rect">
            <a:avLst/>
          </a:prstGeom>
        </p:spPr>
        <p:txBody>
          <a:bodyPr/>
          <a:lstStyle>
            <a:lvl1pPr marL="0" indent="0">
              <a:buNone/>
              <a:defRPr sz="1200" baseline="0">
                <a:solidFill>
                  <a:schemeClr val="tx1">
                    <a:lumMod val="65000"/>
                    <a:lumOff val="35000"/>
                  </a:schemeClr>
                </a:solidFill>
              </a:defRPr>
            </a:lvl1pPr>
          </a:lstStyle>
          <a:p>
            <a:pPr lvl="0"/>
            <a:r>
              <a:rPr lang="en-US" dirty="0" smtClean="0"/>
              <a:t>(Presentation Title)</a:t>
            </a:r>
            <a:endParaRPr lang="en-US" dirty="0"/>
          </a:p>
        </p:txBody>
      </p:sp>
    </p:spTree>
    <p:extLst>
      <p:ext uri="{BB962C8B-B14F-4D97-AF65-F5344CB8AC3E}">
        <p14:creationId xmlns:p14="http://schemas.microsoft.com/office/powerpoint/2010/main" val="1253328166"/>
      </p:ext>
    </p:extLst>
  </p:cSld>
  <p:clrMapOvr>
    <a:masterClrMapping/>
  </p:clrMapOvr>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17_Section Header">
    <p:spTree>
      <p:nvGrpSpPr>
        <p:cNvPr id="1" name=""/>
        <p:cNvGrpSpPr/>
        <p:nvPr/>
      </p:nvGrpSpPr>
      <p:grpSpPr>
        <a:xfrm>
          <a:off x="0" y="0"/>
          <a:ext cx="0" cy="0"/>
          <a:chOff x="0" y="0"/>
          <a:chExt cx="0" cy="0"/>
        </a:xfrm>
      </p:grpSpPr>
      <p:sp>
        <p:nvSpPr>
          <p:cNvPr id="13" name="Rectangle 12"/>
          <p:cNvSpPr/>
          <p:nvPr userDrawn="1"/>
        </p:nvSpPr>
        <p:spPr>
          <a:xfrm>
            <a:off x="0" y="0"/>
            <a:ext cx="7772400"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0" name="Picture 9"/>
          <p:cNvPicPr>
            <a:picLocks noChangeAspect="1"/>
          </p:cNvPicPr>
          <p:nvPr userDrawn="1"/>
        </p:nvPicPr>
        <p:blipFill>
          <a:blip r:embed="rId2" cstate="print">
            <a:grayscl/>
            <a:extLst>
              <a:ext uri="{28A0092B-C50C-407E-A947-70E740481C1C}">
                <a14:useLocalDpi xmlns:a14="http://schemas.microsoft.com/office/drawing/2010/main" val="0"/>
              </a:ext>
            </a:extLst>
          </a:blip>
          <a:stretch>
            <a:fillRect/>
          </a:stretch>
        </p:blipFill>
        <p:spPr>
          <a:xfrm>
            <a:off x="10353044" y="213834"/>
            <a:ext cx="1629817" cy="589312"/>
          </a:xfrm>
          <a:prstGeom prst="rect">
            <a:avLst/>
          </a:prstGeom>
        </p:spPr>
      </p:pic>
      <p:sp>
        <p:nvSpPr>
          <p:cNvPr id="11" name="Rectangle 10"/>
          <p:cNvSpPr/>
          <p:nvPr userDrawn="1"/>
        </p:nvSpPr>
        <p:spPr>
          <a:xfrm>
            <a:off x="257908" y="261938"/>
            <a:ext cx="119295" cy="572468"/>
          </a:xfrm>
          <a:prstGeom prst="rect">
            <a:avLst/>
          </a:prstGeom>
          <a:solidFill>
            <a:srgbClr val="33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Slide Number Placeholder 5"/>
          <p:cNvSpPr>
            <a:spLocks noGrp="1"/>
          </p:cNvSpPr>
          <p:nvPr>
            <p:ph type="sldNum" sz="quarter" idx="12"/>
          </p:nvPr>
        </p:nvSpPr>
        <p:spPr>
          <a:xfrm>
            <a:off x="11582400" y="6381750"/>
            <a:ext cx="499532" cy="365125"/>
          </a:xfrm>
          <a:prstGeom prst="rect">
            <a:avLst/>
          </a:prstGeom>
        </p:spPr>
        <p:txBody>
          <a:bodyPr/>
          <a:lstStyle/>
          <a:p>
            <a:fld id="{8F8C957E-D11D-442A-875E-0647976CE83B}" type="slidenum">
              <a:rPr lang="en-US" smtClean="0">
                <a:solidFill>
                  <a:prstClr val="black"/>
                </a:solidFill>
              </a:rPr>
              <a:pPr/>
              <a:t>‹#›</a:t>
            </a:fld>
            <a:endParaRPr lang="en-US" dirty="0">
              <a:solidFill>
                <a:prstClr val="black"/>
              </a:solidFill>
            </a:endParaRPr>
          </a:p>
        </p:txBody>
      </p:sp>
      <p:sp>
        <p:nvSpPr>
          <p:cNvPr id="16" name="Text Placeholder 2"/>
          <p:cNvSpPr>
            <a:spLocks noGrp="1"/>
          </p:cNvSpPr>
          <p:nvPr>
            <p:ph type="body" sz="quarter" idx="13" hasCustomPrompt="1"/>
          </p:nvPr>
        </p:nvSpPr>
        <p:spPr>
          <a:xfrm>
            <a:off x="377203" y="464009"/>
            <a:ext cx="4829175" cy="500047"/>
          </a:xfrm>
          <a:prstGeom prst="rect">
            <a:avLst/>
          </a:prstGeom>
        </p:spPr>
        <p:txBody>
          <a:bodyPr/>
          <a:lstStyle>
            <a:lvl1pPr marL="0" indent="0">
              <a:buNone/>
              <a:defRPr sz="2400" baseline="0">
                <a:solidFill>
                  <a:schemeClr val="bg1"/>
                </a:solidFill>
              </a:defRPr>
            </a:lvl1pPr>
          </a:lstStyle>
          <a:p>
            <a:pPr lvl="0"/>
            <a:r>
              <a:rPr lang="en-US" dirty="0" smtClean="0"/>
              <a:t>(Slide Title)</a:t>
            </a:r>
            <a:endParaRPr lang="en-US" dirty="0"/>
          </a:p>
        </p:txBody>
      </p:sp>
      <p:sp>
        <p:nvSpPr>
          <p:cNvPr id="17" name="Text Placeholder 4"/>
          <p:cNvSpPr>
            <a:spLocks noGrp="1"/>
          </p:cNvSpPr>
          <p:nvPr>
            <p:ph type="body" sz="quarter" idx="14" hasCustomPrompt="1"/>
          </p:nvPr>
        </p:nvSpPr>
        <p:spPr>
          <a:xfrm>
            <a:off x="377203" y="261938"/>
            <a:ext cx="4327525" cy="277812"/>
          </a:xfrm>
          <a:prstGeom prst="rect">
            <a:avLst/>
          </a:prstGeom>
        </p:spPr>
        <p:txBody>
          <a:bodyPr/>
          <a:lstStyle>
            <a:lvl1pPr marL="0" indent="0">
              <a:buNone/>
              <a:defRPr sz="1200" baseline="0">
                <a:solidFill>
                  <a:schemeClr val="bg1"/>
                </a:solidFill>
              </a:defRPr>
            </a:lvl1pPr>
          </a:lstStyle>
          <a:p>
            <a:pPr lvl="0"/>
            <a:r>
              <a:rPr lang="en-US" dirty="0" smtClean="0"/>
              <a:t>(Presentation Title)</a:t>
            </a:r>
            <a:endParaRPr lang="en-US" dirty="0"/>
          </a:p>
        </p:txBody>
      </p:sp>
    </p:spTree>
    <p:extLst>
      <p:ext uri="{BB962C8B-B14F-4D97-AF65-F5344CB8AC3E}">
        <p14:creationId xmlns:p14="http://schemas.microsoft.com/office/powerpoint/2010/main" val="637955754"/>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18_Section Header">
    <p:spTree>
      <p:nvGrpSpPr>
        <p:cNvPr id="1" name=""/>
        <p:cNvGrpSpPr/>
        <p:nvPr/>
      </p:nvGrpSpPr>
      <p:grpSpPr>
        <a:xfrm>
          <a:off x="0" y="0"/>
          <a:ext cx="0" cy="0"/>
          <a:chOff x="0" y="0"/>
          <a:chExt cx="0" cy="0"/>
        </a:xfrm>
      </p:grpSpPr>
      <p:sp>
        <p:nvSpPr>
          <p:cNvPr id="14" name="Picture Placeholder 3"/>
          <p:cNvSpPr>
            <a:spLocks noGrp="1"/>
          </p:cNvSpPr>
          <p:nvPr>
            <p:ph type="pic" sz="quarter" idx="13"/>
          </p:nvPr>
        </p:nvSpPr>
        <p:spPr>
          <a:xfrm>
            <a:off x="0" y="0"/>
            <a:ext cx="7772400" cy="6858000"/>
          </a:xfrm>
          <a:prstGeom prst="rect">
            <a:avLst/>
          </a:prstGeom>
        </p:spPr>
        <p:txBody>
          <a:bodyPr/>
          <a:lstStyle/>
          <a:p>
            <a:r>
              <a:rPr lang="en-US" dirty="0" smtClean="0"/>
              <a:t>Click icon to add picture</a:t>
            </a:r>
            <a:endParaRPr lang="en-US" dirty="0"/>
          </a:p>
        </p:txBody>
      </p:sp>
      <p:pic>
        <p:nvPicPr>
          <p:cNvPr id="10" name="Picture 9"/>
          <p:cNvPicPr>
            <a:picLocks noChangeAspect="1"/>
          </p:cNvPicPr>
          <p:nvPr userDrawn="1"/>
        </p:nvPicPr>
        <p:blipFill>
          <a:blip r:embed="rId2" cstate="print">
            <a:grayscl/>
            <a:extLst>
              <a:ext uri="{28A0092B-C50C-407E-A947-70E740481C1C}">
                <a14:useLocalDpi xmlns:a14="http://schemas.microsoft.com/office/drawing/2010/main" val="0"/>
              </a:ext>
            </a:extLst>
          </a:blip>
          <a:stretch>
            <a:fillRect/>
          </a:stretch>
        </p:blipFill>
        <p:spPr>
          <a:xfrm>
            <a:off x="10353044" y="213834"/>
            <a:ext cx="1629817" cy="589312"/>
          </a:xfrm>
          <a:prstGeom prst="rect">
            <a:avLst/>
          </a:prstGeom>
        </p:spPr>
      </p:pic>
      <p:sp>
        <p:nvSpPr>
          <p:cNvPr id="11" name="Rectangle 10"/>
          <p:cNvSpPr/>
          <p:nvPr userDrawn="1"/>
        </p:nvSpPr>
        <p:spPr>
          <a:xfrm>
            <a:off x="257908" y="261938"/>
            <a:ext cx="119295" cy="572468"/>
          </a:xfrm>
          <a:prstGeom prst="rect">
            <a:avLst/>
          </a:prstGeom>
          <a:solidFill>
            <a:srgbClr val="33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Slide Number Placeholder 5"/>
          <p:cNvSpPr>
            <a:spLocks noGrp="1"/>
          </p:cNvSpPr>
          <p:nvPr>
            <p:ph type="sldNum" sz="quarter" idx="12"/>
          </p:nvPr>
        </p:nvSpPr>
        <p:spPr>
          <a:xfrm>
            <a:off x="11582400" y="6381750"/>
            <a:ext cx="499532" cy="365125"/>
          </a:xfrm>
          <a:prstGeom prst="rect">
            <a:avLst/>
          </a:prstGeom>
        </p:spPr>
        <p:txBody>
          <a:bodyPr/>
          <a:lstStyle/>
          <a:p>
            <a:fld id="{8F8C957E-D11D-442A-875E-0647976CE83B}" type="slidenum">
              <a:rPr lang="en-US" smtClean="0">
                <a:solidFill>
                  <a:prstClr val="black"/>
                </a:solidFill>
              </a:rPr>
              <a:pPr/>
              <a:t>‹#›</a:t>
            </a:fld>
            <a:endParaRPr lang="en-US" dirty="0">
              <a:solidFill>
                <a:prstClr val="black"/>
              </a:solidFill>
            </a:endParaRPr>
          </a:p>
        </p:txBody>
      </p:sp>
      <p:sp>
        <p:nvSpPr>
          <p:cNvPr id="13" name="Text Placeholder 2"/>
          <p:cNvSpPr>
            <a:spLocks noGrp="1"/>
          </p:cNvSpPr>
          <p:nvPr>
            <p:ph type="body" sz="quarter" idx="14" hasCustomPrompt="1"/>
          </p:nvPr>
        </p:nvSpPr>
        <p:spPr>
          <a:xfrm>
            <a:off x="377203" y="464009"/>
            <a:ext cx="4829175" cy="500047"/>
          </a:xfrm>
          <a:prstGeom prst="rect">
            <a:avLst/>
          </a:prstGeom>
        </p:spPr>
        <p:txBody>
          <a:bodyPr/>
          <a:lstStyle>
            <a:lvl1pPr marL="0" indent="0">
              <a:buNone/>
              <a:defRPr sz="2400" baseline="0">
                <a:solidFill>
                  <a:schemeClr val="tx1">
                    <a:lumMod val="65000"/>
                    <a:lumOff val="35000"/>
                  </a:schemeClr>
                </a:solidFill>
              </a:defRPr>
            </a:lvl1pPr>
          </a:lstStyle>
          <a:p>
            <a:pPr lvl="0"/>
            <a:r>
              <a:rPr lang="en-US" dirty="0" smtClean="0"/>
              <a:t>(Slide Title)</a:t>
            </a:r>
            <a:endParaRPr lang="en-US" dirty="0"/>
          </a:p>
        </p:txBody>
      </p:sp>
      <p:sp>
        <p:nvSpPr>
          <p:cNvPr id="15" name="Text Placeholder 4"/>
          <p:cNvSpPr>
            <a:spLocks noGrp="1"/>
          </p:cNvSpPr>
          <p:nvPr>
            <p:ph type="body" sz="quarter" idx="15" hasCustomPrompt="1"/>
          </p:nvPr>
        </p:nvSpPr>
        <p:spPr>
          <a:xfrm>
            <a:off x="377203" y="261938"/>
            <a:ext cx="4327525" cy="277812"/>
          </a:xfrm>
          <a:prstGeom prst="rect">
            <a:avLst/>
          </a:prstGeom>
        </p:spPr>
        <p:txBody>
          <a:bodyPr/>
          <a:lstStyle>
            <a:lvl1pPr marL="0" indent="0">
              <a:buNone/>
              <a:defRPr sz="1200" baseline="0">
                <a:solidFill>
                  <a:schemeClr val="tx1">
                    <a:lumMod val="65000"/>
                    <a:lumOff val="35000"/>
                  </a:schemeClr>
                </a:solidFill>
              </a:defRPr>
            </a:lvl1pPr>
          </a:lstStyle>
          <a:p>
            <a:pPr lvl="0"/>
            <a:r>
              <a:rPr lang="en-US" dirty="0" smtClean="0"/>
              <a:t>(Presentation Title)</a:t>
            </a:r>
            <a:endParaRPr lang="en-US" dirty="0"/>
          </a:p>
        </p:txBody>
      </p:sp>
    </p:spTree>
    <p:extLst>
      <p:ext uri="{BB962C8B-B14F-4D97-AF65-F5344CB8AC3E}">
        <p14:creationId xmlns:p14="http://schemas.microsoft.com/office/powerpoint/2010/main" val="994661521"/>
      </p:ext>
    </p:extLst>
  </p:cSld>
  <p:clrMapOvr>
    <a:masterClrMapping/>
  </p:clrMapOvr>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19_Section Header">
    <p:spTree>
      <p:nvGrpSpPr>
        <p:cNvPr id="1" name=""/>
        <p:cNvGrpSpPr/>
        <p:nvPr/>
      </p:nvGrpSpPr>
      <p:grpSpPr>
        <a:xfrm>
          <a:off x="0" y="0"/>
          <a:ext cx="0" cy="0"/>
          <a:chOff x="0" y="0"/>
          <a:chExt cx="0" cy="0"/>
        </a:xfrm>
      </p:grpSpPr>
      <p:sp>
        <p:nvSpPr>
          <p:cNvPr id="14" name="Rectangle 13"/>
          <p:cNvSpPr/>
          <p:nvPr userDrawn="1"/>
        </p:nvSpPr>
        <p:spPr>
          <a:xfrm>
            <a:off x="1" y="0"/>
            <a:ext cx="4572000"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0" name="Picture 9"/>
          <p:cNvPicPr>
            <a:picLocks noChangeAspect="1"/>
          </p:cNvPicPr>
          <p:nvPr userDrawn="1"/>
        </p:nvPicPr>
        <p:blipFill>
          <a:blip r:embed="rId2" cstate="print">
            <a:grayscl/>
            <a:extLst>
              <a:ext uri="{28A0092B-C50C-407E-A947-70E740481C1C}">
                <a14:useLocalDpi xmlns:a14="http://schemas.microsoft.com/office/drawing/2010/main" val="0"/>
              </a:ext>
            </a:extLst>
          </a:blip>
          <a:stretch>
            <a:fillRect/>
          </a:stretch>
        </p:blipFill>
        <p:spPr>
          <a:xfrm>
            <a:off x="10353044" y="213834"/>
            <a:ext cx="1629817" cy="589312"/>
          </a:xfrm>
          <a:prstGeom prst="rect">
            <a:avLst/>
          </a:prstGeom>
        </p:spPr>
      </p:pic>
      <p:sp>
        <p:nvSpPr>
          <p:cNvPr id="11" name="Rectangle 10"/>
          <p:cNvSpPr/>
          <p:nvPr userDrawn="1"/>
        </p:nvSpPr>
        <p:spPr>
          <a:xfrm>
            <a:off x="257908" y="261938"/>
            <a:ext cx="119295" cy="572468"/>
          </a:xfrm>
          <a:prstGeom prst="rect">
            <a:avLst/>
          </a:prstGeom>
          <a:solidFill>
            <a:srgbClr val="33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Slide Number Placeholder 5"/>
          <p:cNvSpPr>
            <a:spLocks noGrp="1"/>
          </p:cNvSpPr>
          <p:nvPr>
            <p:ph type="sldNum" sz="quarter" idx="12"/>
          </p:nvPr>
        </p:nvSpPr>
        <p:spPr>
          <a:xfrm>
            <a:off x="11582400" y="6381750"/>
            <a:ext cx="499532" cy="365125"/>
          </a:xfrm>
          <a:prstGeom prst="rect">
            <a:avLst/>
          </a:prstGeom>
        </p:spPr>
        <p:txBody>
          <a:bodyPr/>
          <a:lstStyle/>
          <a:p>
            <a:fld id="{8F8C957E-D11D-442A-875E-0647976CE83B}" type="slidenum">
              <a:rPr lang="en-US" smtClean="0">
                <a:solidFill>
                  <a:prstClr val="black"/>
                </a:solidFill>
              </a:rPr>
              <a:pPr/>
              <a:t>‹#›</a:t>
            </a:fld>
            <a:endParaRPr lang="en-US" dirty="0">
              <a:solidFill>
                <a:prstClr val="black"/>
              </a:solidFill>
            </a:endParaRPr>
          </a:p>
        </p:txBody>
      </p:sp>
      <p:sp>
        <p:nvSpPr>
          <p:cNvPr id="16" name="Text Placeholder 2"/>
          <p:cNvSpPr>
            <a:spLocks noGrp="1"/>
          </p:cNvSpPr>
          <p:nvPr>
            <p:ph type="body" sz="quarter" idx="13" hasCustomPrompt="1"/>
          </p:nvPr>
        </p:nvSpPr>
        <p:spPr>
          <a:xfrm>
            <a:off x="377203" y="464009"/>
            <a:ext cx="4829175" cy="500047"/>
          </a:xfrm>
          <a:prstGeom prst="rect">
            <a:avLst/>
          </a:prstGeom>
        </p:spPr>
        <p:txBody>
          <a:bodyPr/>
          <a:lstStyle>
            <a:lvl1pPr marL="0" indent="0">
              <a:buNone/>
              <a:defRPr sz="2400" baseline="0">
                <a:solidFill>
                  <a:schemeClr val="bg1"/>
                </a:solidFill>
              </a:defRPr>
            </a:lvl1pPr>
          </a:lstStyle>
          <a:p>
            <a:pPr lvl="0"/>
            <a:r>
              <a:rPr lang="en-US" dirty="0" smtClean="0"/>
              <a:t>(Slide Title)</a:t>
            </a:r>
            <a:endParaRPr lang="en-US" dirty="0"/>
          </a:p>
        </p:txBody>
      </p:sp>
      <p:sp>
        <p:nvSpPr>
          <p:cNvPr id="17" name="Text Placeholder 4"/>
          <p:cNvSpPr>
            <a:spLocks noGrp="1"/>
          </p:cNvSpPr>
          <p:nvPr>
            <p:ph type="body" sz="quarter" idx="14" hasCustomPrompt="1"/>
          </p:nvPr>
        </p:nvSpPr>
        <p:spPr>
          <a:xfrm>
            <a:off x="377203" y="261938"/>
            <a:ext cx="4327525" cy="277812"/>
          </a:xfrm>
          <a:prstGeom prst="rect">
            <a:avLst/>
          </a:prstGeom>
        </p:spPr>
        <p:txBody>
          <a:bodyPr/>
          <a:lstStyle>
            <a:lvl1pPr marL="0" indent="0">
              <a:buNone/>
              <a:defRPr sz="1200" baseline="0">
                <a:solidFill>
                  <a:schemeClr val="bg1"/>
                </a:solidFill>
              </a:defRPr>
            </a:lvl1pPr>
          </a:lstStyle>
          <a:p>
            <a:pPr lvl="0"/>
            <a:r>
              <a:rPr lang="en-US" dirty="0" smtClean="0"/>
              <a:t>(Presentation Title)</a:t>
            </a:r>
            <a:endParaRPr lang="en-US" dirty="0"/>
          </a:p>
        </p:txBody>
      </p:sp>
    </p:spTree>
    <p:extLst>
      <p:ext uri="{BB962C8B-B14F-4D97-AF65-F5344CB8AC3E}">
        <p14:creationId xmlns:p14="http://schemas.microsoft.com/office/powerpoint/2010/main" val="13692299"/>
      </p:ext>
    </p:extLst>
  </p:cSld>
  <p:clrMapOvr>
    <a:masterClrMapping/>
  </p:clrMapOvr>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24_Section Header">
    <p:spTree>
      <p:nvGrpSpPr>
        <p:cNvPr id="1" name=""/>
        <p:cNvGrpSpPr/>
        <p:nvPr/>
      </p:nvGrpSpPr>
      <p:grpSpPr>
        <a:xfrm>
          <a:off x="0" y="0"/>
          <a:ext cx="0" cy="0"/>
          <a:chOff x="0" y="0"/>
          <a:chExt cx="0" cy="0"/>
        </a:xfrm>
      </p:grpSpPr>
      <p:sp>
        <p:nvSpPr>
          <p:cNvPr id="8" name="Rectangle 7"/>
          <p:cNvSpPr/>
          <p:nvPr userDrawn="1"/>
        </p:nvSpPr>
        <p:spPr>
          <a:xfrm>
            <a:off x="1" y="0"/>
            <a:ext cx="3915507"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0" name="Picture 9"/>
          <p:cNvPicPr>
            <a:picLocks noChangeAspect="1"/>
          </p:cNvPicPr>
          <p:nvPr userDrawn="1"/>
        </p:nvPicPr>
        <p:blipFill>
          <a:blip r:embed="rId2" cstate="print">
            <a:grayscl/>
            <a:extLst>
              <a:ext uri="{28A0092B-C50C-407E-A947-70E740481C1C}">
                <a14:useLocalDpi xmlns:a14="http://schemas.microsoft.com/office/drawing/2010/main" val="0"/>
              </a:ext>
            </a:extLst>
          </a:blip>
          <a:stretch>
            <a:fillRect/>
          </a:stretch>
        </p:blipFill>
        <p:spPr>
          <a:xfrm>
            <a:off x="10353044" y="213834"/>
            <a:ext cx="1629817" cy="589312"/>
          </a:xfrm>
          <a:prstGeom prst="rect">
            <a:avLst/>
          </a:prstGeom>
        </p:spPr>
      </p:pic>
      <p:sp>
        <p:nvSpPr>
          <p:cNvPr id="11" name="Rectangle 10"/>
          <p:cNvSpPr/>
          <p:nvPr userDrawn="1"/>
        </p:nvSpPr>
        <p:spPr>
          <a:xfrm>
            <a:off x="257908" y="261938"/>
            <a:ext cx="119295" cy="572468"/>
          </a:xfrm>
          <a:prstGeom prst="rect">
            <a:avLst/>
          </a:prstGeom>
          <a:solidFill>
            <a:srgbClr val="33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Slide Number Placeholder 5"/>
          <p:cNvSpPr>
            <a:spLocks noGrp="1"/>
          </p:cNvSpPr>
          <p:nvPr>
            <p:ph type="sldNum" sz="quarter" idx="12"/>
          </p:nvPr>
        </p:nvSpPr>
        <p:spPr>
          <a:xfrm>
            <a:off x="11582400" y="6381750"/>
            <a:ext cx="499532" cy="365125"/>
          </a:xfrm>
          <a:prstGeom prst="rect">
            <a:avLst/>
          </a:prstGeom>
        </p:spPr>
        <p:txBody>
          <a:bodyPr/>
          <a:lstStyle/>
          <a:p>
            <a:fld id="{8F8C957E-D11D-442A-875E-0647976CE83B}" type="slidenum">
              <a:rPr lang="en-US" smtClean="0">
                <a:solidFill>
                  <a:prstClr val="black"/>
                </a:solidFill>
              </a:rPr>
              <a:pPr/>
              <a:t>‹#›</a:t>
            </a:fld>
            <a:endParaRPr lang="en-US" dirty="0">
              <a:solidFill>
                <a:prstClr val="black"/>
              </a:solidFill>
            </a:endParaRPr>
          </a:p>
        </p:txBody>
      </p:sp>
      <p:sp>
        <p:nvSpPr>
          <p:cNvPr id="16" name="Text Placeholder 2"/>
          <p:cNvSpPr>
            <a:spLocks noGrp="1"/>
          </p:cNvSpPr>
          <p:nvPr>
            <p:ph type="body" sz="quarter" idx="13" hasCustomPrompt="1"/>
          </p:nvPr>
        </p:nvSpPr>
        <p:spPr>
          <a:xfrm>
            <a:off x="377203" y="464009"/>
            <a:ext cx="4829175" cy="500047"/>
          </a:xfrm>
          <a:prstGeom prst="rect">
            <a:avLst/>
          </a:prstGeom>
        </p:spPr>
        <p:txBody>
          <a:bodyPr/>
          <a:lstStyle>
            <a:lvl1pPr marL="0" indent="0">
              <a:buNone/>
              <a:defRPr sz="2400" baseline="0">
                <a:solidFill>
                  <a:schemeClr val="bg1"/>
                </a:solidFill>
              </a:defRPr>
            </a:lvl1pPr>
          </a:lstStyle>
          <a:p>
            <a:pPr lvl="0"/>
            <a:r>
              <a:rPr lang="en-US" dirty="0" smtClean="0"/>
              <a:t>(Slide Title)</a:t>
            </a:r>
            <a:endParaRPr lang="en-US" dirty="0"/>
          </a:p>
        </p:txBody>
      </p:sp>
      <p:sp>
        <p:nvSpPr>
          <p:cNvPr id="17" name="Text Placeholder 4"/>
          <p:cNvSpPr>
            <a:spLocks noGrp="1"/>
          </p:cNvSpPr>
          <p:nvPr>
            <p:ph type="body" sz="quarter" idx="14" hasCustomPrompt="1"/>
          </p:nvPr>
        </p:nvSpPr>
        <p:spPr>
          <a:xfrm>
            <a:off x="377203" y="261938"/>
            <a:ext cx="4327525" cy="277812"/>
          </a:xfrm>
          <a:prstGeom prst="rect">
            <a:avLst/>
          </a:prstGeom>
        </p:spPr>
        <p:txBody>
          <a:bodyPr/>
          <a:lstStyle>
            <a:lvl1pPr marL="0" indent="0">
              <a:buNone/>
              <a:defRPr sz="1200" baseline="0">
                <a:solidFill>
                  <a:schemeClr val="bg1"/>
                </a:solidFill>
              </a:defRPr>
            </a:lvl1pPr>
          </a:lstStyle>
          <a:p>
            <a:pPr lvl="0"/>
            <a:r>
              <a:rPr lang="en-US" dirty="0" smtClean="0"/>
              <a:t>(Presentation Title)</a:t>
            </a:r>
            <a:endParaRPr lang="en-US" dirty="0"/>
          </a:p>
        </p:txBody>
      </p:sp>
    </p:spTree>
    <p:extLst>
      <p:ext uri="{BB962C8B-B14F-4D97-AF65-F5344CB8AC3E}">
        <p14:creationId xmlns:p14="http://schemas.microsoft.com/office/powerpoint/2010/main" val="1631905555"/>
      </p:ext>
    </p:extLst>
  </p:cSld>
  <p:clrMapOvr>
    <a:masterClrMapping/>
  </p:clrMapOvr>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20_Section Header">
    <p:spTree>
      <p:nvGrpSpPr>
        <p:cNvPr id="1" name=""/>
        <p:cNvGrpSpPr/>
        <p:nvPr/>
      </p:nvGrpSpPr>
      <p:grpSpPr>
        <a:xfrm>
          <a:off x="0" y="0"/>
          <a:ext cx="0" cy="0"/>
          <a:chOff x="0" y="0"/>
          <a:chExt cx="0" cy="0"/>
        </a:xfrm>
      </p:grpSpPr>
      <p:sp>
        <p:nvSpPr>
          <p:cNvPr id="13" name="Picture Placeholder 3"/>
          <p:cNvSpPr>
            <a:spLocks noGrp="1"/>
          </p:cNvSpPr>
          <p:nvPr>
            <p:ph type="pic" sz="quarter" idx="13"/>
          </p:nvPr>
        </p:nvSpPr>
        <p:spPr>
          <a:xfrm>
            <a:off x="0" y="0"/>
            <a:ext cx="6180138" cy="6858000"/>
          </a:xfrm>
          <a:prstGeom prst="rect">
            <a:avLst/>
          </a:prstGeom>
        </p:spPr>
        <p:txBody>
          <a:bodyPr/>
          <a:lstStyle/>
          <a:p>
            <a:r>
              <a:rPr lang="en-US" dirty="0" smtClean="0"/>
              <a:t>Click icon to add picture</a:t>
            </a:r>
            <a:endParaRPr lang="en-US" dirty="0"/>
          </a:p>
        </p:txBody>
      </p:sp>
      <p:pic>
        <p:nvPicPr>
          <p:cNvPr id="10" name="Picture 9"/>
          <p:cNvPicPr>
            <a:picLocks noChangeAspect="1"/>
          </p:cNvPicPr>
          <p:nvPr userDrawn="1"/>
        </p:nvPicPr>
        <p:blipFill>
          <a:blip r:embed="rId2" cstate="print">
            <a:grayscl/>
            <a:extLst>
              <a:ext uri="{28A0092B-C50C-407E-A947-70E740481C1C}">
                <a14:useLocalDpi xmlns:a14="http://schemas.microsoft.com/office/drawing/2010/main" val="0"/>
              </a:ext>
            </a:extLst>
          </a:blip>
          <a:stretch>
            <a:fillRect/>
          </a:stretch>
        </p:blipFill>
        <p:spPr>
          <a:xfrm>
            <a:off x="10353044" y="213834"/>
            <a:ext cx="1629817" cy="589312"/>
          </a:xfrm>
          <a:prstGeom prst="rect">
            <a:avLst/>
          </a:prstGeom>
        </p:spPr>
      </p:pic>
      <p:sp>
        <p:nvSpPr>
          <p:cNvPr id="11" name="Rectangle 10"/>
          <p:cNvSpPr/>
          <p:nvPr userDrawn="1"/>
        </p:nvSpPr>
        <p:spPr>
          <a:xfrm>
            <a:off x="257908" y="261938"/>
            <a:ext cx="119295" cy="572468"/>
          </a:xfrm>
          <a:prstGeom prst="rect">
            <a:avLst/>
          </a:prstGeom>
          <a:solidFill>
            <a:srgbClr val="33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Slide Number Placeholder 5"/>
          <p:cNvSpPr>
            <a:spLocks noGrp="1"/>
          </p:cNvSpPr>
          <p:nvPr>
            <p:ph type="sldNum" sz="quarter" idx="12"/>
          </p:nvPr>
        </p:nvSpPr>
        <p:spPr>
          <a:xfrm>
            <a:off x="11582400" y="6381750"/>
            <a:ext cx="499532" cy="365125"/>
          </a:xfrm>
          <a:prstGeom prst="rect">
            <a:avLst/>
          </a:prstGeom>
        </p:spPr>
        <p:txBody>
          <a:bodyPr/>
          <a:lstStyle/>
          <a:p>
            <a:fld id="{8F8C957E-D11D-442A-875E-0647976CE83B}" type="slidenum">
              <a:rPr lang="en-US" smtClean="0">
                <a:solidFill>
                  <a:prstClr val="black"/>
                </a:solidFill>
              </a:rPr>
              <a:pPr/>
              <a:t>‹#›</a:t>
            </a:fld>
            <a:endParaRPr lang="en-US" dirty="0">
              <a:solidFill>
                <a:prstClr val="black"/>
              </a:solidFill>
            </a:endParaRPr>
          </a:p>
        </p:txBody>
      </p:sp>
      <p:sp>
        <p:nvSpPr>
          <p:cNvPr id="14" name="Text Placeholder 2"/>
          <p:cNvSpPr>
            <a:spLocks noGrp="1"/>
          </p:cNvSpPr>
          <p:nvPr>
            <p:ph type="body" sz="quarter" idx="14" hasCustomPrompt="1"/>
          </p:nvPr>
        </p:nvSpPr>
        <p:spPr>
          <a:xfrm>
            <a:off x="377203" y="464009"/>
            <a:ext cx="4829175" cy="500047"/>
          </a:xfrm>
          <a:prstGeom prst="rect">
            <a:avLst/>
          </a:prstGeom>
        </p:spPr>
        <p:txBody>
          <a:bodyPr/>
          <a:lstStyle>
            <a:lvl1pPr marL="0" indent="0">
              <a:buNone/>
              <a:defRPr sz="2400" baseline="0">
                <a:solidFill>
                  <a:schemeClr val="tx1">
                    <a:lumMod val="65000"/>
                    <a:lumOff val="35000"/>
                  </a:schemeClr>
                </a:solidFill>
              </a:defRPr>
            </a:lvl1pPr>
          </a:lstStyle>
          <a:p>
            <a:pPr lvl="0"/>
            <a:r>
              <a:rPr lang="en-US" dirty="0" smtClean="0"/>
              <a:t>(Slide Title)</a:t>
            </a:r>
            <a:endParaRPr lang="en-US" dirty="0"/>
          </a:p>
        </p:txBody>
      </p:sp>
      <p:sp>
        <p:nvSpPr>
          <p:cNvPr id="15" name="Text Placeholder 4"/>
          <p:cNvSpPr>
            <a:spLocks noGrp="1"/>
          </p:cNvSpPr>
          <p:nvPr>
            <p:ph type="body" sz="quarter" idx="15" hasCustomPrompt="1"/>
          </p:nvPr>
        </p:nvSpPr>
        <p:spPr>
          <a:xfrm>
            <a:off x="377203" y="261938"/>
            <a:ext cx="4327525" cy="277812"/>
          </a:xfrm>
          <a:prstGeom prst="rect">
            <a:avLst/>
          </a:prstGeom>
        </p:spPr>
        <p:txBody>
          <a:bodyPr/>
          <a:lstStyle>
            <a:lvl1pPr marL="0" indent="0">
              <a:buNone/>
              <a:defRPr sz="1200" baseline="0">
                <a:solidFill>
                  <a:schemeClr val="tx1">
                    <a:lumMod val="65000"/>
                    <a:lumOff val="35000"/>
                  </a:schemeClr>
                </a:solidFill>
              </a:defRPr>
            </a:lvl1pPr>
          </a:lstStyle>
          <a:p>
            <a:pPr lvl="0"/>
            <a:r>
              <a:rPr lang="en-US" dirty="0" smtClean="0"/>
              <a:t>(Presentation Title)</a:t>
            </a:r>
            <a:endParaRPr lang="en-US" dirty="0"/>
          </a:p>
        </p:txBody>
      </p:sp>
    </p:spTree>
    <p:extLst>
      <p:ext uri="{BB962C8B-B14F-4D97-AF65-F5344CB8AC3E}">
        <p14:creationId xmlns:p14="http://schemas.microsoft.com/office/powerpoint/2010/main" val="2482703637"/>
      </p:ext>
    </p:extLst>
  </p:cSld>
  <p:clrMapOvr>
    <a:masterClrMapping/>
  </p:clrMapOvr>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21_Section Header">
    <p:spTree>
      <p:nvGrpSpPr>
        <p:cNvPr id="1" name=""/>
        <p:cNvGrpSpPr/>
        <p:nvPr/>
      </p:nvGrpSpPr>
      <p:grpSpPr>
        <a:xfrm>
          <a:off x="0" y="0"/>
          <a:ext cx="0" cy="0"/>
          <a:chOff x="0" y="0"/>
          <a:chExt cx="0" cy="0"/>
        </a:xfrm>
      </p:grpSpPr>
      <p:sp>
        <p:nvSpPr>
          <p:cNvPr id="14" name="Rectangle 13"/>
          <p:cNvSpPr/>
          <p:nvPr userDrawn="1"/>
        </p:nvSpPr>
        <p:spPr>
          <a:xfrm>
            <a:off x="6019800" y="0"/>
            <a:ext cx="6172200"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10" name="Picture 9"/>
          <p:cNvPicPr>
            <a:picLocks noChangeAspect="1"/>
          </p:cNvPicPr>
          <p:nvPr userDrawn="1"/>
        </p:nvPicPr>
        <p:blipFill>
          <a:blip r:embed="rId2" cstate="print">
            <a:grayscl/>
            <a:extLst>
              <a:ext uri="{28A0092B-C50C-407E-A947-70E740481C1C}">
                <a14:useLocalDpi xmlns:a14="http://schemas.microsoft.com/office/drawing/2010/main" val="0"/>
              </a:ext>
            </a:extLst>
          </a:blip>
          <a:stretch>
            <a:fillRect/>
          </a:stretch>
        </p:blipFill>
        <p:spPr>
          <a:xfrm>
            <a:off x="10353044" y="213834"/>
            <a:ext cx="1629817" cy="589312"/>
          </a:xfrm>
          <a:prstGeom prst="rect">
            <a:avLst/>
          </a:prstGeom>
        </p:spPr>
      </p:pic>
      <p:sp>
        <p:nvSpPr>
          <p:cNvPr id="11" name="Rectangle 10"/>
          <p:cNvSpPr/>
          <p:nvPr userDrawn="1"/>
        </p:nvSpPr>
        <p:spPr>
          <a:xfrm>
            <a:off x="257908" y="261938"/>
            <a:ext cx="119295" cy="572468"/>
          </a:xfrm>
          <a:prstGeom prst="rect">
            <a:avLst/>
          </a:prstGeom>
          <a:solidFill>
            <a:srgbClr val="33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Slide Number Placeholder 5"/>
          <p:cNvSpPr>
            <a:spLocks noGrp="1"/>
          </p:cNvSpPr>
          <p:nvPr>
            <p:ph type="sldNum" sz="quarter" idx="12"/>
          </p:nvPr>
        </p:nvSpPr>
        <p:spPr>
          <a:xfrm>
            <a:off x="11582400" y="6381750"/>
            <a:ext cx="499532" cy="365125"/>
          </a:xfrm>
          <a:prstGeom prst="rect">
            <a:avLst/>
          </a:prstGeom>
        </p:spPr>
        <p:txBody>
          <a:bodyPr/>
          <a:lstStyle>
            <a:lvl1pPr>
              <a:defRPr>
                <a:solidFill>
                  <a:schemeClr val="bg1">
                    <a:lumMod val="95000"/>
                  </a:schemeClr>
                </a:solidFill>
              </a:defRPr>
            </a:lvl1pPr>
          </a:lstStyle>
          <a:p>
            <a:fld id="{8F8C957E-D11D-442A-875E-0647976CE83B}" type="slidenum">
              <a:rPr lang="en-US" smtClean="0">
                <a:solidFill>
                  <a:prstClr val="white">
                    <a:lumMod val="95000"/>
                  </a:prstClr>
                </a:solidFill>
              </a:rPr>
              <a:pPr/>
              <a:t>‹#›</a:t>
            </a:fld>
            <a:endParaRPr lang="en-US" dirty="0">
              <a:solidFill>
                <a:prstClr val="white">
                  <a:lumMod val="95000"/>
                </a:prstClr>
              </a:solidFill>
            </a:endParaRPr>
          </a:p>
        </p:txBody>
      </p:sp>
      <p:sp>
        <p:nvSpPr>
          <p:cNvPr id="13" name="Text Placeholder 2"/>
          <p:cNvSpPr>
            <a:spLocks noGrp="1"/>
          </p:cNvSpPr>
          <p:nvPr>
            <p:ph type="body" sz="quarter" idx="13" hasCustomPrompt="1"/>
          </p:nvPr>
        </p:nvSpPr>
        <p:spPr>
          <a:xfrm>
            <a:off x="377203" y="464009"/>
            <a:ext cx="4829175" cy="500047"/>
          </a:xfrm>
          <a:prstGeom prst="rect">
            <a:avLst/>
          </a:prstGeom>
        </p:spPr>
        <p:txBody>
          <a:bodyPr/>
          <a:lstStyle>
            <a:lvl1pPr marL="0" indent="0">
              <a:buNone/>
              <a:defRPr sz="2400" baseline="0">
                <a:solidFill>
                  <a:schemeClr val="tx1">
                    <a:lumMod val="65000"/>
                    <a:lumOff val="35000"/>
                  </a:schemeClr>
                </a:solidFill>
              </a:defRPr>
            </a:lvl1pPr>
          </a:lstStyle>
          <a:p>
            <a:pPr lvl="0"/>
            <a:r>
              <a:rPr lang="en-US" dirty="0" smtClean="0"/>
              <a:t>(Slide Title)</a:t>
            </a:r>
            <a:endParaRPr lang="en-US" dirty="0"/>
          </a:p>
        </p:txBody>
      </p:sp>
      <p:sp>
        <p:nvSpPr>
          <p:cNvPr id="15" name="Text Placeholder 4"/>
          <p:cNvSpPr>
            <a:spLocks noGrp="1"/>
          </p:cNvSpPr>
          <p:nvPr>
            <p:ph type="body" sz="quarter" idx="14" hasCustomPrompt="1"/>
          </p:nvPr>
        </p:nvSpPr>
        <p:spPr>
          <a:xfrm>
            <a:off x="377203" y="261938"/>
            <a:ext cx="4327525" cy="277812"/>
          </a:xfrm>
          <a:prstGeom prst="rect">
            <a:avLst/>
          </a:prstGeom>
        </p:spPr>
        <p:txBody>
          <a:bodyPr/>
          <a:lstStyle>
            <a:lvl1pPr marL="0" indent="0">
              <a:buNone/>
              <a:defRPr sz="1200" baseline="0">
                <a:solidFill>
                  <a:schemeClr val="tx1">
                    <a:lumMod val="65000"/>
                    <a:lumOff val="35000"/>
                  </a:schemeClr>
                </a:solidFill>
              </a:defRPr>
            </a:lvl1pPr>
          </a:lstStyle>
          <a:p>
            <a:pPr lvl="0"/>
            <a:r>
              <a:rPr lang="en-US" dirty="0" smtClean="0"/>
              <a:t>(Presentation Title)</a:t>
            </a:r>
            <a:endParaRPr lang="en-US" dirty="0"/>
          </a:p>
        </p:txBody>
      </p:sp>
    </p:spTree>
    <p:extLst>
      <p:ext uri="{BB962C8B-B14F-4D97-AF65-F5344CB8AC3E}">
        <p14:creationId xmlns:p14="http://schemas.microsoft.com/office/powerpoint/2010/main" val="144903863"/>
      </p:ext>
    </p:extLst>
  </p:cSld>
  <p:clrMapOvr>
    <a:masterClrMapping/>
  </p:clrMapOvr>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22_Section Header">
    <p:spTree>
      <p:nvGrpSpPr>
        <p:cNvPr id="1" name=""/>
        <p:cNvGrpSpPr/>
        <p:nvPr/>
      </p:nvGrpSpPr>
      <p:grpSpPr>
        <a:xfrm>
          <a:off x="0" y="0"/>
          <a:ext cx="0" cy="0"/>
          <a:chOff x="0" y="0"/>
          <a:chExt cx="0" cy="0"/>
        </a:xfrm>
      </p:grpSpPr>
      <p:sp>
        <p:nvSpPr>
          <p:cNvPr id="14" name="Picture Placeholder 3"/>
          <p:cNvSpPr>
            <a:spLocks noGrp="1"/>
          </p:cNvSpPr>
          <p:nvPr>
            <p:ph type="pic" sz="quarter" idx="13"/>
          </p:nvPr>
        </p:nvSpPr>
        <p:spPr>
          <a:xfrm>
            <a:off x="6019800" y="0"/>
            <a:ext cx="6172200" cy="6858000"/>
          </a:xfrm>
          <a:prstGeom prst="rect">
            <a:avLst/>
          </a:prstGeom>
        </p:spPr>
        <p:txBody>
          <a:bodyPr/>
          <a:lstStyle/>
          <a:p>
            <a:r>
              <a:rPr lang="en-US" dirty="0" smtClean="0"/>
              <a:t>Click icon to add picture</a:t>
            </a:r>
            <a:endParaRPr lang="en-US" dirty="0"/>
          </a:p>
        </p:txBody>
      </p:sp>
      <p:pic>
        <p:nvPicPr>
          <p:cNvPr id="10" name="Picture 9"/>
          <p:cNvPicPr>
            <a:picLocks noChangeAspect="1"/>
          </p:cNvPicPr>
          <p:nvPr userDrawn="1"/>
        </p:nvPicPr>
        <p:blipFill>
          <a:blip r:embed="rId2" cstate="print">
            <a:grayscl/>
            <a:extLst>
              <a:ext uri="{28A0092B-C50C-407E-A947-70E740481C1C}">
                <a14:useLocalDpi xmlns:a14="http://schemas.microsoft.com/office/drawing/2010/main" val="0"/>
              </a:ext>
            </a:extLst>
          </a:blip>
          <a:stretch>
            <a:fillRect/>
          </a:stretch>
        </p:blipFill>
        <p:spPr>
          <a:xfrm>
            <a:off x="10353044" y="213834"/>
            <a:ext cx="1629817" cy="589312"/>
          </a:xfrm>
          <a:prstGeom prst="rect">
            <a:avLst/>
          </a:prstGeom>
        </p:spPr>
      </p:pic>
      <p:sp>
        <p:nvSpPr>
          <p:cNvPr id="11" name="Rectangle 10"/>
          <p:cNvSpPr/>
          <p:nvPr userDrawn="1"/>
        </p:nvSpPr>
        <p:spPr>
          <a:xfrm>
            <a:off x="257908" y="261938"/>
            <a:ext cx="119295" cy="572468"/>
          </a:xfrm>
          <a:prstGeom prst="rect">
            <a:avLst/>
          </a:prstGeom>
          <a:solidFill>
            <a:srgbClr val="33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Slide Number Placeholder 5"/>
          <p:cNvSpPr>
            <a:spLocks noGrp="1"/>
          </p:cNvSpPr>
          <p:nvPr>
            <p:ph type="sldNum" sz="quarter" idx="12"/>
          </p:nvPr>
        </p:nvSpPr>
        <p:spPr>
          <a:xfrm>
            <a:off x="11582400" y="6381750"/>
            <a:ext cx="499532" cy="365125"/>
          </a:xfrm>
          <a:prstGeom prst="rect">
            <a:avLst/>
          </a:prstGeom>
        </p:spPr>
        <p:txBody>
          <a:bodyPr/>
          <a:lstStyle/>
          <a:p>
            <a:fld id="{8F8C957E-D11D-442A-875E-0647976CE83B}" type="slidenum">
              <a:rPr lang="en-US" smtClean="0">
                <a:solidFill>
                  <a:prstClr val="black"/>
                </a:solidFill>
              </a:rPr>
              <a:pPr/>
              <a:t>‹#›</a:t>
            </a:fld>
            <a:endParaRPr lang="en-US" dirty="0">
              <a:solidFill>
                <a:prstClr val="black"/>
              </a:solidFill>
            </a:endParaRPr>
          </a:p>
        </p:txBody>
      </p:sp>
      <p:sp>
        <p:nvSpPr>
          <p:cNvPr id="13" name="Text Placeholder 2"/>
          <p:cNvSpPr>
            <a:spLocks noGrp="1"/>
          </p:cNvSpPr>
          <p:nvPr>
            <p:ph type="body" sz="quarter" idx="14" hasCustomPrompt="1"/>
          </p:nvPr>
        </p:nvSpPr>
        <p:spPr>
          <a:xfrm>
            <a:off x="377203" y="464009"/>
            <a:ext cx="4829175" cy="500047"/>
          </a:xfrm>
          <a:prstGeom prst="rect">
            <a:avLst/>
          </a:prstGeom>
        </p:spPr>
        <p:txBody>
          <a:bodyPr/>
          <a:lstStyle>
            <a:lvl1pPr marL="0" indent="0">
              <a:buNone/>
              <a:defRPr sz="2400" baseline="0">
                <a:solidFill>
                  <a:schemeClr val="tx1">
                    <a:lumMod val="65000"/>
                    <a:lumOff val="35000"/>
                  </a:schemeClr>
                </a:solidFill>
              </a:defRPr>
            </a:lvl1pPr>
          </a:lstStyle>
          <a:p>
            <a:pPr lvl="0"/>
            <a:r>
              <a:rPr lang="en-US" dirty="0" smtClean="0"/>
              <a:t>(Slide Title)</a:t>
            </a:r>
            <a:endParaRPr lang="en-US" dirty="0"/>
          </a:p>
        </p:txBody>
      </p:sp>
      <p:sp>
        <p:nvSpPr>
          <p:cNvPr id="15" name="Text Placeholder 4"/>
          <p:cNvSpPr>
            <a:spLocks noGrp="1"/>
          </p:cNvSpPr>
          <p:nvPr>
            <p:ph type="body" sz="quarter" idx="15" hasCustomPrompt="1"/>
          </p:nvPr>
        </p:nvSpPr>
        <p:spPr>
          <a:xfrm>
            <a:off x="377203" y="261938"/>
            <a:ext cx="4327525" cy="277812"/>
          </a:xfrm>
          <a:prstGeom prst="rect">
            <a:avLst/>
          </a:prstGeom>
        </p:spPr>
        <p:txBody>
          <a:bodyPr/>
          <a:lstStyle>
            <a:lvl1pPr marL="0" indent="0">
              <a:buNone/>
              <a:defRPr sz="1200" baseline="0">
                <a:solidFill>
                  <a:schemeClr val="tx1">
                    <a:lumMod val="65000"/>
                    <a:lumOff val="35000"/>
                  </a:schemeClr>
                </a:solidFill>
              </a:defRPr>
            </a:lvl1pPr>
          </a:lstStyle>
          <a:p>
            <a:pPr lvl="0"/>
            <a:r>
              <a:rPr lang="en-US" dirty="0" smtClean="0"/>
              <a:t>(Presentation Title)</a:t>
            </a:r>
            <a:endParaRPr lang="en-US" dirty="0"/>
          </a:p>
        </p:txBody>
      </p:sp>
    </p:spTree>
    <p:extLst>
      <p:ext uri="{BB962C8B-B14F-4D97-AF65-F5344CB8AC3E}">
        <p14:creationId xmlns:p14="http://schemas.microsoft.com/office/powerpoint/2010/main" val="576863997"/>
      </p:ext>
    </p:extLst>
  </p:cSld>
  <p:clrMapOvr>
    <a:masterClrMapping/>
  </p:clrMapOvr>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23_Section Header">
    <p:spTree>
      <p:nvGrpSpPr>
        <p:cNvPr id="1" name=""/>
        <p:cNvGrpSpPr/>
        <p:nvPr/>
      </p:nvGrpSpPr>
      <p:grpSpPr>
        <a:xfrm>
          <a:off x="0" y="0"/>
          <a:ext cx="0" cy="0"/>
          <a:chOff x="0" y="0"/>
          <a:chExt cx="0" cy="0"/>
        </a:xfrm>
      </p:grpSpPr>
      <p:pic>
        <p:nvPicPr>
          <p:cNvPr id="13" name="Picture Placeholder 4"/>
          <p:cNvPicPr>
            <a:picLocks noChangeAspect="1"/>
          </p:cNvPicPr>
          <p:nvPr userDrawn="1"/>
        </p:nvPicPr>
        <p:blipFill>
          <a:blip r:embed="rId2">
            <a:extLst>
              <a:ext uri="{28A0092B-C50C-407E-A947-70E740481C1C}">
                <a14:useLocalDpi xmlns:a14="http://schemas.microsoft.com/office/drawing/2010/main" val="0"/>
              </a:ext>
            </a:extLst>
          </a:blip>
          <a:srcRect l="27778" r="27778"/>
          <a:stretch>
            <a:fillRect/>
          </a:stretch>
        </p:blipFill>
        <p:spPr>
          <a:xfrm>
            <a:off x="0" y="0"/>
            <a:ext cx="4572000" cy="6858000"/>
          </a:xfrm>
          <a:prstGeom prst="rect">
            <a:avLst/>
          </a:prstGeom>
        </p:spPr>
      </p:pic>
      <p:pic>
        <p:nvPicPr>
          <p:cNvPr id="10" name="Picture 9"/>
          <p:cNvPicPr>
            <a:picLocks noChangeAspect="1"/>
          </p:cNvPicPr>
          <p:nvPr userDrawn="1"/>
        </p:nvPicPr>
        <p:blipFill>
          <a:blip r:embed="rId3" cstate="print">
            <a:grayscl/>
            <a:extLst>
              <a:ext uri="{28A0092B-C50C-407E-A947-70E740481C1C}">
                <a14:useLocalDpi xmlns:a14="http://schemas.microsoft.com/office/drawing/2010/main" val="0"/>
              </a:ext>
            </a:extLst>
          </a:blip>
          <a:stretch>
            <a:fillRect/>
          </a:stretch>
        </p:blipFill>
        <p:spPr>
          <a:xfrm>
            <a:off x="10353044" y="213834"/>
            <a:ext cx="1629817" cy="589312"/>
          </a:xfrm>
          <a:prstGeom prst="rect">
            <a:avLst/>
          </a:prstGeom>
        </p:spPr>
      </p:pic>
      <p:sp>
        <p:nvSpPr>
          <p:cNvPr id="11" name="Rectangle 10"/>
          <p:cNvSpPr/>
          <p:nvPr userDrawn="1"/>
        </p:nvSpPr>
        <p:spPr>
          <a:xfrm>
            <a:off x="257908" y="261938"/>
            <a:ext cx="119295" cy="572468"/>
          </a:xfrm>
          <a:prstGeom prst="rect">
            <a:avLst/>
          </a:prstGeom>
          <a:solidFill>
            <a:srgbClr val="33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Slide Number Placeholder 5"/>
          <p:cNvSpPr>
            <a:spLocks noGrp="1"/>
          </p:cNvSpPr>
          <p:nvPr>
            <p:ph type="sldNum" sz="quarter" idx="12"/>
          </p:nvPr>
        </p:nvSpPr>
        <p:spPr>
          <a:xfrm>
            <a:off x="11582400" y="6381750"/>
            <a:ext cx="499532" cy="365125"/>
          </a:xfrm>
          <a:prstGeom prst="rect">
            <a:avLst/>
          </a:prstGeom>
        </p:spPr>
        <p:txBody>
          <a:bodyPr/>
          <a:lstStyle/>
          <a:p>
            <a:fld id="{8F8C957E-D11D-442A-875E-0647976CE83B}" type="slidenum">
              <a:rPr lang="en-US" smtClean="0">
                <a:solidFill>
                  <a:prstClr val="black"/>
                </a:solidFill>
              </a:rPr>
              <a:pPr/>
              <a:t>‹#›</a:t>
            </a:fld>
            <a:endParaRPr lang="en-US" dirty="0">
              <a:solidFill>
                <a:prstClr val="black"/>
              </a:solidFill>
            </a:endParaRPr>
          </a:p>
        </p:txBody>
      </p:sp>
      <p:sp>
        <p:nvSpPr>
          <p:cNvPr id="16" name="Text Placeholder 2"/>
          <p:cNvSpPr>
            <a:spLocks noGrp="1"/>
          </p:cNvSpPr>
          <p:nvPr>
            <p:ph type="body" sz="quarter" idx="13" hasCustomPrompt="1"/>
          </p:nvPr>
        </p:nvSpPr>
        <p:spPr>
          <a:xfrm>
            <a:off x="377203" y="464009"/>
            <a:ext cx="4829175" cy="500047"/>
          </a:xfrm>
          <a:prstGeom prst="rect">
            <a:avLst/>
          </a:prstGeom>
        </p:spPr>
        <p:txBody>
          <a:bodyPr/>
          <a:lstStyle>
            <a:lvl1pPr marL="0" indent="0">
              <a:buNone/>
              <a:defRPr sz="2400" baseline="0">
                <a:solidFill>
                  <a:schemeClr val="bg1"/>
                </a:solidFill>
              </a:defRPr>
            </a:lvl1pPr>
          </a:lstStyle>
          <a:p>
            <a:pPr lvl="0"/>
            <a:r>
              <a:rPr lang="en-US" dirty="0" smtClean="0"/>
              <a:t>(Slide Title)</a:t>
            </a:r>
            <a:endParaRPr lang="en-US" dirty="0"/>
          </a:p>
        </p:txBody>
      </p:sp>
      <p:sp>
        <p:nvSpPr>
          <p:cNvPr id="17" name="Text Placeholder 4"/>
          <p:cNvSpPr>
            <a:spLocks noGrp="1"/>
          </p:cNvSpPr>
          <p:nvPr>
            <p:ph type="body" sz="quarter" idx="14" hasCustomPrompt="1"/>
          </p:nvPr>
        </p:nvSpPr>
        <p:spPr>
          <a:xfrm>
            <a:off x="377203" y="261938"/>
            <a:ext cx="4327525" cy="277812"/>
          </a:xfrm>
          <a:prstGeom prst="rect">
            <a:avLst/>
          </a:prstGeom>
        </p:spPr>
        <p:txBody>
          <a:bodyPr/>
          <a:lstStyle>
            <a:lvl1pPr marL="0" indent="0">
              <a:buNone/>
              <a:defRPr sz="1200" baseline="0">
                <a:solidFill>
                  <a:schemeClr val="bg1"/>
                </a:solidFill>
              </a:defRPr>
            </a:lvl1pPr>
          </a:lstStyle>
          <a:p>
            <a:pPr lvl="0"/>
            <a:r>
              <a:rPr lang="en-US" dirty="0" smtClean="0"/>
              <a:t>(Presentation Title)</a:t>
            </a:r>
            <a:endParaRPr lang="en-US" dirty="0"/>
          </a:p>
        </p:txBody>
      </p:sp>
    </p:spTree>
    <p:extLst>
      <p:ext uri="{BB962C8B-B14F-4D97-AF65-F5344CB8AC3E}">
        <p14:creationId xmlns:p14="http://schemas.microsoft.com/office/powerpoint/2010/main" val="2964258642"/>
      </p:ext>
    </p:extLst>
  </p:cSld>
  <p:clrMapOvr>
    <a:masterClrMapping/>
  </p:clrMapOvr>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userDrawn="1">
  <p:cSld name="3_Two Content">
    <p:spTree>
      <p:nvGrpSpPr>
        <p:cNvPr id="1" name=""/>
        <p:cNvGrpSpPr/>
        <p:nvPr/>
      </p:nvGrpSpPr>
      <p:grpSpPr>
        <a:xfrm>
          <a:off x="0" y="0"/>
          <a:ext cx="0" cy="0"/>
          <a:chOff x="0" y="0"/>
          <a:chExt cx="0" cy="0"/>
        </a:xfrm>
      </p:grpSpPr>
      <p:sp>
        <p:nvSpPr>
          <p:cNvPr id="9" name="Rectangle 8"/>
          <p:cNvSpPr/>
          <p:nvPr userDrawn="1"/>
        </p:nvSpPr>
        <p:spPr>
          <a:xfrm>
            <a:off x="0" y="0"/>
            <a:ext cx="12192000" cy="348615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3" name="Picture 2"/>
          <p:cNvPicPr>
            <a:picLocks noChangeAspect="1"/>
          </p:cNvPicPr>
          <p:nvPr userDrawn="1"/>
        </p:nvPicPr>
        <p:blipFill>
          <a:blip r:embed="rId2"/>
          <a:stretch>
            <a:fillRect/>
          </a:stretch>
        </p:blipFill>
        <p:spPr>
          <a:xfrm>
            <a:off x="-40342" y="706603"/>
            <a:ext cx="12254022" cy="6151397"/>
          </a:xfrm>
          <a:prstGeom prst="rect">
            <a:avLst/>
          </a:prstGeom>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700858" y="227743"/>
            <a:ext cx="2849556" cy="1030348"/>
          </a:xfrm>
          <a:prstGeom prst="rect">
            <a:avLst/>
          </a:prstGeom>
        </p:spPr>
      </p:pic>
      <p:sp>
        <p:nvSpPr>
          <p:cNvPr id="13" name="TextBox 12"/>
          <p:cNvSpPr txBox="1"/>
          <p:nvPr userDrawn="1"/>
        </p:nvSpPr>
        <p:spPr>
          <a:xfrm>
            <a:off x="3765166" y="1333016"/>
            <a:ext cx="4720940" cy="369332"/>
          </a:xfrm>
          <a:prstGeom prst="rect">
            <a:avLst/>
          </a:prstGeom>
          <a:noFill/>
        </p:spPr>
        <p:txBody>
          <a:bodyPr wrap="square" rtlCol="0">
            <a:spAutoFit/>
          </a:bodyPr>
          <a:lstStyle/>
          <a:p>
            <a:pPr algn="ctr"/>
            <a:r>
              <a:rPr lang="en-US" b="1" dirty="0" smtClean="0">
                <a:solidFill>
                  <a:srgbClr val="4ECDC4"/>
                </a:solidFill>
              </a:rPr>
              <a:t>COST ASSESSMENT DATA ENTERPRISE</a:t>
            </a:r>
            <a:endParaRPr lang="en-US" b="1" dirty="0">
              <a:solidFill>
                <a:srgbClr val="4ECDC4"/>
              </a:solidFill>
            </a:endParaRPr>
          </a:p>
        </p:txBody>
      </p:sp>
      <p:cxnSp>
        <p:nvCxnSpPr>
          <p:cNvPr id="7" name="Straight Connector 6"/>
          <p:cNvCxnSpPr/>
          <p:nvPr userDrawn="1"/>
        </p:nvCxnSpPr>
        <p:spPr>
          <a:xfrm flipH="1">
            <a:off x="0" y="699796"/>
            <a:ext cx="12192000" cy="5495731"/>
          </a:xfrm>
          <a:prstGeom prst="line">
            <a:avLst/>
          </a:prstGeom>
          <a:ln w="190500">
            <a:solidFill>
              <a:srgbClr val="262626"/>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flipH="1" flipV="1">
            <a:off x="33938" y="699796"/>
            <a:ext cx="12190582" cy="5495731"/>
          </a:xfrm>
          <a:prstGeom prst="line">
            <a:avLst/>
          </a:prstGeom>
          <a:ln w="190500">
            <a:solidFill>
              <a:srgbClr val="262626"/>
            </a:solidFill>
          </a:ln>
        </p:spPr>
        <p:style>
          <a:lnRef idx="1">
            <a:schemeClr val="accent1"/>
          </a:lnRef>
          <a:fillRef idx="0">
            <a:schemeClr val="accent1"/>
          </a:fillRef>
          <a:effectRef idx="0">
            <a:schemeClr val="accent1"/>
          </a:effectRef>
          <a:fontRef idx="minor">
            <a:schemeClr val="tx1"/>
          </a:fontRef>
        </p:style>
      </p:cxnSp>
      <p:sp>
        <p:nvSpPr>
          <p:cNvPr id="5" name="Text Placeholder 4"/>
          <p:cNvSpPr>
            <a:spLocks noGrp="1"/>
          </p:cNvSpPr>
          <p:nvPr>
            <p:ph type="body" sz="quarter" idx="10" hasCustomPrompt="1"/>
          </p:nvPr>
        </p:nvSpPr>
        <p:spPr>
          <a:xfrm>
            <a:off x="0" y="1991381"/>
            <a:ext cx="12213680" cy="1722512"/>
          </a:xfrm>
          <a:prstGeom prst="rect">
            <a:avLst/>
          </a:prstGeom>
          <a:solidFill>
            <a:schemeClr val="tx1">
              <a:alpha val="60000"/>
            </a:schemeClr>
          </a:solidFill>
        </p:spPr>
        <p:txBody>
          <a:bodyPr anchor="ctr" anchorCtr="0">
            <a:normAutofit/>
          </a:bodyPr>
          <a:lstStyle>
            <a:lvl1pPr marL="0" indent="0" algn="ctr">
              <a:buNone/>
              <a:defRPr sz="4000">
                <a:solidFill>
                  <a:schemeClr val="bg1"/>
                </a:solidFill>
              </a:defRPr>
            </a:lvl1pPr>
          </a:lstStyle>
          <a:p>
            <a:pPr lvl="0"/>
            <a:r>
              <a:rPr lang="en-US" dirty="0" smtClean="0"/>
              <a:t>(Title)</a:t>
            </a:r>
            <a:endParaRPr lang="en-US" dirty="0"/>
          </a:p>
        </p:txBody>
      </p:sp>
    </p:spTree>
    <p:extLst>
      <p:ext uri="{BB962C8B-B14F-4D97-AF65-F5344CB8AC3E}">
        <p14:creationId xmlns:p14="http://schemas.microsoft.com/office/powerpoint/2010/main" val="3224463020"/>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Section Header">
    <p:spTree>
      <p:nvGrpSpPr>
        <p:cNvPr id="1" name=""/>
        <p:cNvGrpSpPr/>
        <p:nvPr/>
      </p:nvGrpSpPr>
      <p:grpSpPr>
        <a:xfrm>
          <a:off x="0" y="0"/>
          <a:ext cx="0" cy="0"/>
          <a:chOff x="0" y="0"/>
          <a:chExt cx="0" cy="0"/>
        </a:xfrm>
      </p:grpSpPr>
      <p:sp>
        <p:nvSpPr>
          <p:cNvPr id="13" name="Freeform 12"/>
          <p:cNvSpPr/>
          <p:nvPr userDrawn="1"/>
        </p:nvSpPr>
        <p:spPr>
          <a:xfrm>
            <a:off x="-24493" y="-24492"/>
            <a:ext cx="6809014" cy="6915149"/>
          </a:xfrm>
          <a:custGeom>
            <a:avLst/>
            <a:gdLst>
              <a:gd name="connsiteX0" fmla="*/ 7576457 w 7576457"/>
              <a:gd name="connsiteY0" fmla="*/ 0 h 6915150"/>
              <a:gd name="connsiteX1" fmla="*/ 5388429 w 7576457"/>
              <a:gd name="connsiteY1" fmla="*/ 6898821 h 6915150"/>
              <a:gd name="connsiteX2" fmla="*/ 8164 w 7576457"/>
              <a:gd name="connsiteY2" fmla="*/ 6915150 h 6915150"/>
              <a:gd name="connsiteX3" fmla="*/ 0 w 7576457"/>
              <a:gd name="connsiteY3" fmla="*/ 16328 h 6915150"/>
              <a:gd name="connsiteX4" fmla="*/ 7576457 w 7576457"/>
              <a:gd name="connsiteY4" fmla="*/ 0 h 6915150"/>
              <a:gd name="connsiteX0" fmla="*/ 7576457 w 7576457"/>
              <a:gd name="connsiteY0" fmla="*/ 0 h 6931478"/>
              <a:gd name="connsiteX1" fmla="*/ 4947557 w 7576457"/>
              <a:gd name="connsiteY1" fmla="*/ 6931478 h 6931478"/>
              <a:gd name="connsiteX2" fmla="*/ 8164 w 7576457"/>
              <a:gd name="connsiteY2" fmla="*/ 6915150 h 6931478"/>
              <a:gd name="connsiteX3" fmla="*/ 0 w 7576457"/>
              <a:gd name="connsiteY3" fmla="*/ 16328 h 6931478"/>
              <a:gd name="connsiteX4" fmla="*/ 7576457 w 7576457"/>
              <a:gd name="connsiteY4" fmla="*/ 0 h 6931478"/>
              <a:gd name="connsiteX0" fmla="*/ 6809014 w 6809014"/>
              <a:gd name="connsiteY0" fmla="*/ 0 h 6923313"/>
              <a:gd name="connsiteX1" fmla="*/ 4947557 w 6809014"/>
              <a:gd name="connsiteY1" fmla="*/ 6923313 h 6923313"/>
              <a:gd name="connsiteX2" fmla="*/ 8164 w 6809014"/>
              <a:gd name="connsiteY2" fmla="*/ 6906985 h 6923313"/>
              <a:gd name="connsiteX3" fmla="*/ 0 w 6809014"/>
              <a:gd name="connsiteY3" fmla="*/ 8163 h 6923313"/>
              <a:gd name="connsiteX4" fmla="*/ 6809014 w 6809014"/>
              <a:gd name="connsiteY4" fmla="*/ 0 h 6923313"/>
              <a:gd name="connsiteX0" fmla="*/ 6809014 w 6809014"/>
              <a:gd name="connsiteY0" fmla="*/ 0 h 6915149"/>
              <a:gd name="connsiteX1" fmla="*/ 5086349 w 6809014"/>
              <a:gd name="connsiteY1" fmla="*/ 6915149 h 6915149"/>
              <a:gd name="connsiteX2" fmla="*/ 8164 w 6809014"/>
              <a:gd name="connsiteY2" fmla="*/ 6906985 h 6915149"/>
              <a:gd name="connsiteX3" fmla="*/ 0 w 6809014"/>
              <a:gd name="connsiteY3" fmla="*/ 8163 h 6915149"/>
              <a:gd name="connsiteX4" fmla="*/ 6809014 w 6809014"/>
              <a:gd name="connsiteY4" fmla="*/ 0 h 6915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09014" h="6915149">
                <a:moveTo>
                  <a:pt x="6809014" y="0"/>
                </a:moveTo>
                <a:lnTo>
                  <a:pt x="5086349" y="6915149"/>
                </a:lnTo>
                <a:lnTo>
                  <a:pt x="8164" y="6906985"/>
                </a:lnTo>
                <a:cubicBezTo>
                  <a:pt x="5443" y="4607378"/>
                  <a:pt x="2721" y="2307770"/>
                  <a:pt x="0" y="8163"/>
                </a:cubicBezTo>
                <a:lnTo>
                  <a:pt x="6809014" y="0"/>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0" name="Picture 9"/>
          <p:cNvPicPr>
            <a:picLocks noChangeAspect="1"/>
          </p:cNvPicPr>
          <p:nvPr userDrawn="1"/>
        </p:nvPicPr>
        <p:blipFill>
          <a:blip r:embed="rId2" cstate="print">
            <a:grayscl/>
            <a:extLst>
              <a:ext uri="{28A0092B-C50C-407E-A947-70E740481C1C}">
                <a14:useLocalDpi xmlns:a14="http://schemas.microsoft.com/office/drawing/2010/main" val="0"/>
              </a:ext>
            </a:extLst>
          </a:blip>
          <a:stretch>
            <a:fillRect/>
          </a:stretch>
        </p:blipFill>
        <p:spPr>
          <a:xfrm>
            <a:off x="10353044" y="213834"/>
            <a:ext cx="1629817" cy="589312"/>
          </a:xfrm>
          <a:prstGeom prst="rect">
            <a:avLst/>
          </a:prstGeom>
        </p:spPr>
      </p:pic>
      <p:sp>
        <p:nvSpPr>
          <p:cNvPr id="11" name="Rectangle 10"/>
          <p:cNvSpPr/>
          <p:nvPr userDrawn="1"/>
        </p:nvSpPr>
        <p:spPr>
          <a:xfrm>
            <a:off x="257908" y="261938"/>
            <a:ext cx="119295" cy="572468"/>
          </a:xfrm>
          <a:prstGeom prst="rect">
            <a:avLst/>
          </a:prstGeom>
          <a:solidFill>
            <a:srgbClr val="33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Slide Number Placeholder 5"/>
          <p:cNvSpPr>
            <a:spLocks noGrp="1"/>
          </p:cNvSpPr>
          <p:nvPr>
            <p:ph type="sldNum" sz="quarter" idx="12"/>
          </p:nvPr>
        </p:nvSpPr>
        <p:spPr>
          <a:xfrm>
            <a:off x="11582400" y="6381750"/>
            <a:ext cx="499532" cy="365125"/>
          </a:xfrm>
          <a:prstGeom prst="rect">
            <a:avLst/>
          </a:prstGeom>
        </p:spPr>
        <p:txBody>
          <a:bodyPr/>
          <a:lstStyle/>
          <a:p>
            <a:fld id="{8F8C957E-D11D-442A-875E-0647976CE83B}" type="slidenum">
              <a:rPr lang="en-US" smtClean="0"/>
              <a:t>‹#›</a:t>
            </a:fld>
            <a:endParaRPr lang="en-US"/>
          </a:p>
        </p:txBody>
      </p:sp>
      <p:sp>
        <p:nvSpPr>
          <p:cNvPr id="16" name="Text Placeholder 2"/>
          <p:cNvSpPr>
            <a:spLocks noGrp="1"/>
          </p:cNvSpPr>
          <p:nvPr>
            <p:ph type="body" sz="quarter" idx="13" hasCustomPrompt="1"/>
          </p:nvPr>
        </p:nvSpPr>
        <p:spPr>
          <a:xfrm>
            <a:off x="377203" y="464009"/>
            <a:ext cx="4829175" cy="500047"/>
          </a:xfrm>
          <a:prstGeom prst="rect">
            <a:avLst/>
          </a:prstGeom>
        </p:spPr>
        <p:txBody>
          <a:bodyPr/>
          <a:lstStyle>
            <a:lvl1pPr marL="0" indent="0">
              <a:buNone/>
              <a:defRPr sz="2400" baseline="0">
                <a:solidFill>
                  <a:schemeClr val="bg1"/>
                </a:solidFill>
              </a:defRPr>
            </a:lvl1pPr>
          </a:lstStyle>
          <a:p>
            <a:pPr lvl="0"/>
            <a:r>
              <a:rPr lang="en-US" dirty="0" smtClean="0"/>
              <a:t>(Slide Title)</a:t>
            </a:r>
            <a:endParaRPr lang="en-US" dirty="0"/>
          </a:p>
        </p:txBody>
      </p:sp>
      <p:sp>
        <p:nvSpPr>
          <p:cNvPr id="17" name="Text Placeholder 4"/>
          <p:cNvSpPr>
            <a:spLocks noGrp="1"/>
          </p:cNvSpPr>
          <p:nvPr>
            <p:ph type="body" sz="quarter" idx="14" hasCustomPrompt="1"/>
          </p:nvPr>
        </p:nvSpPr>
        <p:spPr>
          <a:xfrm>
            <a:off x="377203" y="261938"/>
            <a:ext cx="4327525" cy="277812"/>
          </a:xfrm>
          <a:prstGeom prst="rect">
            <a:avLst/>
          </a:prstGeom>
        </p:spPr>
        <p:txBody>
          <a:bodyPr/>
          <a:lstStyle>
            <a:lvl1pPr marL="0" indent="0">
              <a:buNone/>
              <a:defRPr sz="1200" baseline="0">
                <a:solidFill>
                  <a:schemeClr val="bg1"/>
                </a:solidFill>
              </a:defRPr>
            </a:lvl1pPr>
          </a:lstStyle>
          <a:p>
            <a:pPr lvl="0"/>
            <a:r>
              <a:rPr lang="en-US" dirty="0" smtClean="0"/>
              <a:t>(Presentation Title)</a:t>
            </a:r>
            <a:endParaRPr lang="en-US" dirty="0"/>
          </a:p>
        </p:txBody>
      </p:sp>
    </p:spTree>
    <p:extLst>
      <p:ext uri="{BB962C8B-B14F-4D97-AF65-F5344CB8AC3E}">
        <p14:creationId xmlns:p14="http://schemas.microsoft.com/office/powerpoint/2010/main" val="1744870762"/>
      </p:ext>
    </p:extLst>
  </p:cSld>
  <p:clrMapOvr>
    <a:masterClrMapping/>
  </p:clrMapOvr>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userDrawn="1">
  <p:cSld name="5_Two Content">
    <p:spTree>
      <p:nvGrpSpPr>
        <p:cNvPr id="1" name=""/>
        <p:cNvGrpSpPr/>
        <p:nvPr/>
      </p:nvGrpSpPr>
      <p:grpSpPr>
        <a:xfrm>
          <a:off x="0" y="0"/>
          <a:ext cx="0" cy="0"/>
          <a:chOff x="0" y="0"/>
          <a:chExt cx="0" cy="0"/>
        </a:xfrm>
      </p:grpSpPr>
      <p:sp>
        <p:nvSpPr>
          <p:cNvPr id="9" name="Rectangle 8"/>
          <p:cNvSpPr/>
          <p:nvPr userDrawn="1"/>
        </p:nvSpPr>
        <p:spPr>
          <a:xfrm>
            <a:off x="0" y="0"/>
            <a:ext cx="12192000" cy="348615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pic>
        <p:nvPicPr>
          <p:cNvPr id="3" name="Picture 2"/>
          <p:cNvPicPr>
            <a:picLocks noChangeAspect="1"/>
          </p:cNvPicPr>
          <p:nvPr userDrawn="1"/>
        </p:nvPicPr>
        <p:blipFill>
          <a:blip r:embed="rId2"/>
          <a:stretch>
            <a:fillRect/>
          </a:stretch>
        </p:blipFill>
        <p:spPr>
          <a:xfrm>
            <a:off x="-40342" y="706605"/>
            <a:ext cx="12254023" cy="6151397"/>
          </a:xfrm>
          <a:prstGeom prst="rect">
            <a:avLst/>
          </a:prstGeom>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700859" y="227743"/>
            <a:ext cx="2849556" cy="1030348"/>
          </a:xfrm>
          <a:prstGeom prst="rect">
            <a:avLst/>
          </a:prstGeom>
        </p:spPr>
      </p:pic>
      <p:sp>
        <p:nvSpPr>
          <p:cNvPr id="13" name="TextBox 12"/>
          <p:cNvSpPr txBox="1"/>
          <p:nvPr userDrawn="1"/>
        </p:nvSpPr>
        <p:spPr>
          <a:xfrm>
            <a:off x="3765167" y="1333016"/>
            <a:ext cx="4720940" cy="300082"/>
          </a:xfrm>
          <a:prstGeom prst="rect">
            <a:avLst/>
          </a:prstGeom>
          <a:noFill/>
        </p:spPr>
        <p:txBody>
          <a:bodyPr wrap="square" rtlCol="0">
            <a:spAutoFit/>
          </a:bodyPr>
          <a:lstStyle/>
          <a:p>
            <a:pPr algn="ctr"/>
            <a:r>
              <a:rPr lang="en-US" sz="1350" b="1" dirty="0" smtClean="0">
                <a:solidFill>
                  <a:srgbClr val="4ECDC4"/>
                </a:solidFill>
              </a:rPr>
              <a:t>COST ASSESSMENT DATA ENTERPRISE</a:t>
            </a:r>
            <a:endParaRPr lang="en-US" sz="1350" b="1" dirty="0">
              <a:solidFill>
                <a:srgbClr val="4ECDC4"/>
              </a:solidFill>
            </a:endParaRPr>
          </a:p>
        </p:txBody>
      </p:sp>
      <p:cxnSp>
        <p:nvCxnSpPr>
          <p:cNvPr id="7" name="Straight Connector 6"/>
          <p:cNvCxnSpPr/>
          <p:nvPr userDrawn="1"/>
        </p:nvCxnSpPr>
        <p:spPr>
          <a:xfrm flipH="1">
            <a:off x="-40342" y="699798"/>
            <a:ext cx="12232343" cy="5495731"/>
          </a:xfrm>
          <a:prstGeom prst="line">
            <a:avLst/>
          </a:prstGeom>
          <a:ln w="190500">
            <a:solidFill>
              <a:srgbClr val="262626"/>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flipH="1" flipV="1">
            <a:off x="0" y="618069"/>
            <a:ext cx="12224520" cy="5577461"/>
          </a:xfrm>
          <a:prstGeom prst="line">
            <a:avLst/>
          </a:prstGeom>
          <a:ln w="190500">
            <a:solidFill>
              <a:srgbClr val="262626"/>
            </a:solidFill>
          </a:ln>
        </p:spPr>
        <p:style>
          <a:lnRef idx="1">
            <a:schemeClr val="accent1"/>
          </a:lnRef>
          <a:fillRef idx="0">
            <a:schemeClr val="accent1"/>
          </a:fillRef>
          <a:effectRef idx="0">
            <a:schemeClr val="accent1"/>
          </a:effectRef>
          <a:fontRef idx="minor">
            <a:schemeClr val="tx1"/>
          </a:fontRef>
        </p:style>
      </p:cxnSp>
      <p:sp>
        <p:nvSpPr>
          <p:cNvPr id="5" name="Text Placeholder 4"/>
          <p:cNvSpPr>
            <a:spLocks noGrp="1"/>
          </p:cNvSpPr>
          <p:nvPr>
            <p:ph type="body" sz="quarter" idx="10" hasCustomPrompt="1"/>
          </p:nvPr>
        </p:nvSpPr>
        <p:spPr>
          <a:xfrm>
            <a:off x="0" y="1991381"/>
            <a:ext cx="12213680" cy="1722512"/>
          </a:xfrm>
          <a:prstGeom prst="rect">
            <a:avLst/>
          </a:prstGeom>
          <a:solidFill>
            <a:schemeClr val="tx1">
              <a:alpha val="60000"/>
            </a:schemeClr>
          </a:solidFill>
        </p:spPr>
        <p:txBody>
          <a:bodyPr anchor="ctr" anchorCtr="0">
            <a:normAutofit/>
          </a:bodyPr>
          <a:lstStyle>
            <a:lvl1pPr marL="0" indent="0" algn="ctr">
              <a:buNone/>
              <a:defRPr sz="3000">
                <a:solidFill>
                  <a:schemeClr val="bg1"/>
                </a:solidFill>
              </a:defRPr>
            </a:lvl1pPr>
          </a:lstStyle>
          <a:p>
            <a:pPr lvl="0"/>
            <a:r>
              <a:rPr lang="en-US" dirty="0" smtClean="0"/>
              <a:t>(Title)</a:t>
            </a:r>
            <a:endParaRPr lang="en-US" dirty="0"/>
          </a:p>
        </p:txBody>
      </p:sp>
      <p:sp>
        <p:nvSpPr>
          <p:cNvPr id="10" name="Text Placeholder 4"/>
          <p:cNvSpPr>
            <a:spLocks noGrp="1"/>
          </p:cNvSpPr>
          <p:nvPr>
            <p:ph type="body" sz="quarter" idx="11" hasCustomPrompt="1"/>
          </p:nvPr>
        </p:nvSpPr>
        <p:spPr>
          <a:xfrm>
            <a:off x="449386" y="4804252"/>
            <a:ext cx="3739661" cy="1722512"/>
          </a:xfrm>
          <a:prstGeom prst="rect">
            <a:avLst/>
          </a:prstGeom>
          <a:solidFill>
            <a:schemeClr val="tx1">
              <a:alpha val="60000"/>
            </a:schemeClr>
          </a:solidFill>
        </p:spPr>
        <p:txBody>
          <a:bodyPr anchor="ctr" anchorCtr="0">
            <a:normAutofit/>
          </a:bodyPr>
          <a:lstStyle>
            <a:lvl1pPr marL="0" indent="0" algn="ctr">
              <a:buNone/>
              <a:defRPr sz="1500" baseline="0">
                <a:solidFill>
                  <a:schemeClr val="bg1"/>
                </a:solidFill>
              </a:defRPr>
            </a:lvl1pPr>
          </a:lstStyle>
          <a:p>
            <a:pPr lvl="0"/>
            <a:r>
              <a:rPr lang="en-US" dirty="0" smtClean="0"/>
              <a:t>Presenter Name</a:t>
            </a:r>
          </a:p>
          <a:p>
            <a:pPr lvl="0"/>
            <a:r>
              <a:rPr lang="en-US" dirty="0" smtClean="0"/>
              <a:t>Email, (XXX) XXX-XXXX</a:t>
            </a:r>
            <a:endParaRPr lang="en-US" dirty="0"/>
          </a:p>
        </p:txBody>
      </p:sp>
    </p:spTree>
    <p:extLst>
      <p:ext uri="{BB962C8B-B14F-4D97-AF65-F5344CB8AC3E}">
        <p14:creationId xmlns:p14="http://schemas.microsoft.com/office/powerpoint/2010/main" val="2178899508"/>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18" Type="http://schemas.openxmlformats.org/officeDocument/2006/relationships/slideLayout" Target="../slideLayouts/slideLayout48.xml"/><Relationship Id="rId26" Type="http://schemas.openxmlformats.org/officeDocument/2006/relationships/slideLayout" Target="../slideLayouts/slideLayout56.xml"/><Relationship Id="rId3" Type="http://schemas.openxmlformats.org/officeDocument/2006/relationships/slideLayout" Target="../slideLayouts/slideLayout33.xml"/><Relationship Id="rId21" Type="http://schemas.openxmlformats.org/officeDocument/2006/relationships/slideLayout" Target="../slideLayouts/slideLayout51.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slideLayout" Target="../slideLayouts/slideLayout47.xml"/><Relationship Id="rId25" Type="http://schemas.openxmlformats.org/officeDocument/2006/relationships/slideLayout" Target="../slideLayouts/slideLayout55.xml"/><Relationship Id="rId2" Type="http://schemas.openxmlformats.org/officeDocument/2006/relationships/slideLayout" Target="../slideLayouts/slideLayout32.xml"/><Relationship Id="rId16" Type="http://schemas.openxmlformats.org/officeDocument/2006/relationships/slideLayout" Target="../slideLayouts/slideLayout46.xml"/><Relationship Id="rId20" Type="http://schemas.openxmlformats.org/officeDocument/2006/relationships/slideLayout" Target="../slideLayouts/slideLayout50.xml"/><Relationship Id="rId29" Type="http://schemas.openxmlformats.org/officeDocument/2006/relationships/slideLayout" Target="../slideLayouts/slideLayout59.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24" Type="http://schemas.openxmlformats.org/officeDocument/2006/relationships/slideLayout" Target="../slideLayouts/slideLayout54.xml"/><Relationship Id="rId5" Type="http://schemas.openxmlformats.org/officeDocument/2006/relationships/slideLayout" Target="../slideLayouts/slideLayout35.xml"/><Relationship Id="rId15" Type="http://schemas.openxmlformats.org/officeDocument/2006/relationships/slideLayout" Target="../slideLayouts/slideLayout45.xml"/><Relationship Id="rId23" Type="http://schemas.openxmlformats.org/officeDocument/2006/relationships/slideLayout" Target="../slideLayouts/slideLayout53.xml"/><Relationship Id="rId28" Type="http://schemas.openxmlformats.org/officeDocument/2006/relationships/slideLayout" Target="../slideLayouts/slideLayout58.xml"/><Relationship Id="rId10" Type="http://schemas.openxmlformats.org/officeDocument/2006/relationships/slideLayout" Target="../slideLayouts/slideLayout40.xml"/><Relationship Id="rId19" Type="http://schemas.openxmlformats.org/officeDocument/2006/relationships/slideLayout" Target="../slideLayouts/slideLayout49.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 Id="rId22" Type="http://schemas.openxmlformats.org/officeDocument/2006/relationships/slideLayout" Target="../slideLayouts/slideLayout52.xml"/><Relationship Id="rId27" Type="http://schemas.openxmlformats.org/officeDocument/2006/relationships/slideLayout" Target="../slideLayouts/slideLayout57.xml"/><Relationship Id="rId30"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slideLayout" Target="../slideLayouts/slideLayout72.xml"/><Relationship Id="rId18" Type="http://schemas.openxmlformats.org/officeDocument/2006/relationships/slideLayout" Target="../slideLayouts/slideLayout77.xml"/><Relationship Id="rId26" Type="http://schemas.openxmlformats.org/officeDocument/2006/relationships/slideLayout" Target="../slideLayouts/slideLayout85.xml"/><Relationship Id="rId3" Type="http://schemas.openxmlformats.org/officeDocument/2006/relationships/slideLayout" Target="../slideLayouts/slideLayout62.xml"/><Relationship Id="rId21" Type="http://schemas.openxmlformats.org/officeDocument/2006/relationships/slideLayout" Target="../slideLayouts/slideLayout80.xml"/><Relationship Id="rId7" Type="http://schemas.openxmlformats.org/officeDocument/2006/relationships/slideLayout" Target="../slideLayouts/slideLayout66.xml"/><Relationship Id="rId12" Type="http://schemas.openxmlformats.org/officeDocument/2006/relationships/slideLayout" Target="../slideLayouts/slideLayout71.xml"/><Relationship Id="rId17" Type="http://schemas.openxmlformats.org/officeDocument/2006/relationships/slideLayout" Target="../slideLayouts/slideLayout76.xml"/><Relationship Id="rId25" Type="http://schemas.openxmlformats.org/officeDocument/2006/relationships/slideLayout" Target="../slideLayouts/slideLayout84.xml"/><Relationship Id="rId2" Type="http://schemas.openxmlformats.org/officeDocument/2006/relationships/slideLayout" Target="../slideLayouts/slideLayout61.xml"/><Relationship Id="rId16" Type="http://schemas.openxmlformats.org/officeDocument/2006/relationships/slideLayout" Target="../slideLayouts/slideLayout75.xml"/><Relationship Id="rId20" Type="http://schemas.openxmlformats.org/officeDocument/2006/relationships/slideLayout" Target="../slideLayouts/slideLayout79.xml"/><Relationship Id="rId29" Type="http://schemas.openxmlformats.org/officeDocument/2006/relationships/slideLayout" Target="../slideLayouts/slideLayout88.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24" Type="http://schemas.openxmlformats.org/officeDocument/2006/relationships/slideLayout" Target="../slideLayouts/slideLayout83.xml"/><Relationship Id="rId32" Type="http://schemas.openxmlformats.org/officeDocument/2006/relationships/theme" Target="../theme/theme3.xml"/><Relationship Id="rId5" Type="http://schemas.openxmlformats.org/officeDocument/2006/relationships/slideLayout" Target="../slideLayouts/slideLayout64.xml"/><Relationship Id="rId15" Type="http://schemas.openxmlformats.org/officeDocument/2006/relationships/slideLayout" Target="../slideLayouts/slideLayout74.xml"/><Relationship Id="rId23" Type="http://schemas.openxmlformats.org/officeDocument/2006/relationships/slideLayout" Target="../slideLayouts/slideLayout82.xml"/><Relationship Id="rId28" Type="http://schemas.openxmlformats.org/officeDocument/2006/relationships/slideLayout" Target="../slideLayouts/slideLayout87.xml"/><Relationship Id="rId10" Type="http://schemas.openxmlformats.org/officeDocument/2006/relationships/slideLayout" Target="../slideLayouts/slideLayout69.xml"/><Relationship Id="rId19" Type="http://schemas.openxmlformats.org/officeDocument/2006/relationships/slideLayout" Target="../slideLayouts/slideLayout78.xml"/><Relationship Id="rId31" Type="http://schemas.openxmlformats.org/officeDocument/2006/relationships/slideLayout" Target="../slideLayouts/slideLayout90.xml"/><Relationship Id="rId4" Type="http://schemas.openxmlformats.org/officeDocument/2006/relationships/slideLayout" Target="../slideLayouts/slideLayout63.xml"/><Relationship Id="rId9" Type="http://schemas.openxmlformats.org/officeDocument/2006/relationships/slideLayout" Target="../slideLayouts/slideLayout68.xml"/><Relationship Id="rId14" Type="http://schemas.openxmlformats.org/officeDocument/2006/relationships/slideLayout" Target="../slideLayouts/slideLayout73.xml"/><Relationship Id="rId22" Type="http://schemas.openxmlformats.org/officeDocument/2006/relationships/slideLayout" Target="../slideLayouts/slideLayout81.xml"/><Relationship Id="rId27" Type="http://schemas.openxmlformats.org/officeDocument/2006/relationships/slideLayout" Target="../slideLayouts/slideLayout86.xml"/><Relationship Id="rId30"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82704296"/>
      </p:ext>
    </p:extLst>
  </p:cSld>
  <p:clrMap bg1="lt1" tx1="dk1" bg2="lt2" tx2="dk2" accent1="accent1" accent2="accent2" accent3="accent3" accent4="accent4" accent5="accent5" accent6="accent6" hlink="hlink" folHlink="folHlink"/>
  <p:sldLayoutIdLst>
    <p:sldLayoutId id="2147483652" r:id="rId1"/>
    <p:sldLayoutId id="2147483683" r:id="rId2"/>
    <p:sldLayoutId id="2147483649" r:id="rId3"/>
    <p:sldLayoutId id="2147483650" r:id="rId4"/>
    <p:sldLayoutId id="2147483651" r:id="rId5"/>
    <p:sldLayoutId id="2147483660" r:id="rId6"/>
    <p:sldLayoutId id="2147483661" r:id="rId7"/>
    <p:sldLayoutId id="2147483662" r:id="rId8"/>
    <p:sldLayoutId id="2147483663" r:id="rId9"/>
    <p:sldLayoutId id="2147483664" r:id="rId10"/>
    <p:sldLayoutId id="2147483665" r:id="rId11"/>
    <p:sldLayoutId id="2147483666" r:id="rId12"/>
    <p:sldLayoutId id="2147483667" r:id="rId13"/>
    <p:sldLayoutId id="2147483668" r:id="rId14"/>
    <p:sldLayoutId id="2147483669" r:id="rId15"/>
    <p:sldLayoutId id="2147483670" r:id="rId16"/>
    <p:sldLayoutId id="2147483671" r:id="rId17"/>
    <p:sldLayoutId id="2147483672" r:id="rId18"/>
    <p:sldLayoutId id="2147483673" r:id="rId19"/>
    <p:sldLayoutId id="2147483674" r:id="rId20"/>
    <p:sldLayoutId id="2147483685" r:id="rId21"/>
    <p:sldLayoutId id="2147483675" r:id="rId22"/>
    <p:sldLayoutId id="2147483676" r:id="rId23"/>
    <p:sldLayoutId id="2147483677" r:id="rId24"/>
    <p:sldLayoutId id="2147483678" r:id="rId25"/>
    <p:sldLayoutId id="2147483684" r:id="rId26"/>
    <p:sldLayoutId id="2147483679" r:id="rId27"/>
    <p:sldLayoutId id="2147483680" r:id="rId28"/>
    <p:sldLayoutId id="2147483681" r:id="rId29"/>
    <p:sldLayoutId id="2147483682" r:id="rId30"/>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7554519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700" r:id="rId14"/>
    <p:sldLayoutId id="2147483701" r:id="rId15"/>
    <p:sldLayoutId id="2147483702" r:id="rId16"/>
    <p:sldLayoutId id="2147483703" r:id="rId17"/>
    <p:sldLayoutId id="2147483704" r:id="rId18"/>
    <p:sldLayoutId id="2147483705" r:id="rId19"/>
    <p:sldLayoutId id="2147483706" r:id="rId20"/>
    <p:sldLayoutId id="2147483707" r:id="rId21"/>
    <p:sldLayoutId id="2147483708" r:id="rId22"/>
    <p:sldLayoutId id="2147483709" r:id="rId23"/>
    <p:sldLayoutId id="2147483710" r:id="rId24"/>
    <p:sldLayoutId id="2147483711" r:id="rId25"/>
    <p:sldLayoutId id="2147483712" r:id="rId26"/>
    <p:sldLayoutId id="2147483713" r:id="rId27"/>
    <p:sldLayoutId id="2147483714" r:id="rId28"/>
    <p:sldLayoutId id="2147483715" r:id="rId29"/>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9201416"/>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28" r:id="rId12"/>
    <p:sldLayoutId id="2147483729" r:id="rId13"/>
    <p:sldLayoutId id="2147483730" r:id="rId14"/>
    <p:sldLayoutId id="2147483731" r:id="rId15"/>
    <p:sldLayoutId id="2147483732" r:id="rId16"/>
    <p:sldLayoutId id="2147483733" r:id="rId17"/>
    <p:sldLayoutId id="2147483734" r:id="rId18"/>
    <p:sldLayoutId id="2147483735" r:id="rId19"/>
    <p:sldLayoutId id="2147483736" r:id="rId20"/>
    <p:sldLayoutId id="2147483737" r:id="rId21"/>
    <p:sldLayoutId id="2147483738" r:id="rId22"/>
    <p:sldLayoutId id="2147483739" r:id="rId23"/>
    <p:sldLayoutId id="2147483740" r:id="rId24"/>
    <p:sldLayoutId id="2147483741" r:id="rId25"/>
    <p:sldLayoutId id="2147483742" r:id="rId26"/>
    <p:sldLayoutId id="2147483743" r:id="rId27"/>
    <p:sldLayoutId id="2147483744" r:id="rId28"/>
    <p:sldLayoutId id="2147483745" r:id="rId29"/>
    <p:sldLayoutId id="2147483746" r:id="rId30"/>
    <p:sldLayoutId id="2147483747" r:id="rId3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3.xml"/></Relationships>
</file>

<file path=ppt/slides/_rels/slide1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6.xml"/><Relationship Id="rId1" Type="http://schemas.openxmlformats.org/officeDocument/2006/relationships/slideLayout" Target="../slideLayouts/slideLayout3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3.xml"/></Relationships>
</file>

<file path=ppt/slides/_rels/slide1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0.xml"/><Relationship Id="rId1" Type="http://schemas.openxmlformats.org/officeDocument/2006/relationships/slideLayout" Target="../slideLayouts/slideLayout33.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33.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33.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3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3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56.xml"/></Relationships>
</file>

<file path=ppt/slides/_rels/slide2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5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3.xml"/></Relationships>
</file>

<file path=ppt/slides/_rels/slide2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7.xml"/><Relationship Id="rId1" Type="http://schemas.openxmlformats.org/officeDocument/2006/relationships/slideLayout" Target="../slideLayouts/slideLayout33.xml"/></Relationships>
</file>

<file path=ppt/slides/_rels/slide2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54.xml"/></Relationships>
</file>

<file path=ppt/slides/_rels/slide2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8.xml"/><Relationship Id="rId1" Type="http://schemas.openxmlformats.org/officeDocument/2006/relationships/slideLayout" Target="../slideLayouts/slideLayout3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9.xml"/><Relationship Id="rId1" Type="http://schemas.openxmlformats.org/officeDocument/2006/relationships/slideLayout" Target="../slideLayouts/slideLayout33.xml"/></Relationships>
</file>

<file path=ppt/slides/_rels/slide31.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20.xml"/><Relationship Id="rId1" Type="http://schemas.openxmlformats.org/officeDocument/2006/relationships/slideLayout" Target="../slideLayouts/slideLayout33.xml"/></Relationships>
</file>

<file path=ppt/slides/_rels/slide32.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21.xml"/><Relationship Id="rId1" Type="http://schemas.openxmlformats.org/officeDocument/2006/relationships/slideLayout" Target="../slideLayouts/slideLayout33.xml"/></Relationships>
</file>

<file path=ppt/slides/_rels/slide33.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22.xml"/><Relationship Id="rId1" Type="http://schemas.openxmlformats.org/officeDocument/2006/relationships/slideLayout" Target="../slideLayouts/slideLayout33.xml"/></Relationships>
</file>

<file path=ppt/slides/_rels/slide34.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23.xml"/><Relationship Id="rId1" Type="http://schemas.openxmlformats.org/officeDocument/2006/relationships/slideLayout" Target="../slideLayouts/slideLayout33.xml"/></Relationships>
</file>

<file path=ppt/slides/_rels/slide35.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24.xml"/><Relationship Id="rId1" Type="http://schemas.openxmlformats.org/officeDocument/2006/relationships/slideLayout" Target="../slideLayouts/slideLayout33.xml"/></Relationships>
</file>

<file path=ppt/slides/_rels/slide36.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25.xml"/><Relationship Id="rId1" Type="http://schemas.openxmlformats.org/officeDocument/2006/relationships/slideLayout" Target="../slideLayouts/slideLayout3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62.xml"/><Relationship Id="rId1" Type="http://schemas.openxmlformats.org/officeDocument/2006/relationships/tags" Target="../tags/tag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62.xml"/><Relationship Id="rId1" Type="http://schemas.openxmlformats.org/officeDocument/2006/relationships/tags" Target="../tags/tag2.xml"/><Relationship Id="rId4" Type="http://schemas.openxmlformats.org/officeDocument/2006/relationships/image" Target="../media/image20.png"/></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62.xml"/><Relationship Id="rId1" Type="http://schemas.openxmlformats.org/officeDocument/2006/relationships/tags" Target="../tags/tag3.xml"/><Relationship Id="rId6" Type="http://schemas.openxmlformats.org/officeDocument/2006/relationships/hyperlink" Target="http://cade.osd.mil/roles/reviewers#surf" TargetMode="External"/><Relationship Id="rId5" Type="http://schemas.openxmlformats.org/officeDocument/2006/relationships/image" Target="../media/image22.png"/><Relationship Id="rId4" Type="http://schemas.openxmlformats.org/officeDocument/2006/relationships/image" Target="../media/image21.png"/></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62.xml"/><Relationship Id="rId1" Type="http://schemas.openxmlformats.org/officeDocument/2006/relationships/tags" Target="../tags/tag4.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62.xml"/><Relationship Id="rId1" Type="http://schemas.openxmlformats.org/officeDocument/2006/relationships/tags" Target="../tags/tag5.xml"/></Relationships>
</file>

<file path=ppt/slides/_rels/slide47.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diagramLayout" Target="../diagrams/layout1.xml"/><Relationship Id="rId7" Type="http://schemas.openxmlformats.org/officeDocument/2006/relationships/image" Target="../media/image23.png"/><Relationship Id="rId2" Type="http://schemas.openxmlformats.org/officeDocument/2006/relationships/diagramData" Target="../diagrams/data1.xml"/><Relationship Id="rId1" Type="http://schemas.openxmlformats.org/officeDocument/2006/relationships/slideLayout" Target="../slideLayouts/slideLayout6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image" Target="../media/image25.png"/></Relationships>
</file>

<file path=ppt/slides/_rels/slide48.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notesSlide" Target="../notesSlides/notesSlide31.xml"/><Relationship Id="rId7" Type="http://schemas.openxmlformats.org/officeDocument/2006/relationships/image" Target="../media/image27.png"/><Relationship Id="rId2" Type="http://schemas.openxmlformats.org/officeDocument/2006/relationships/slideLayout" Target="../slideLayouts/slideLayout62.xml"/><Relationship Id="rId1" Type="http://schemas.openxmlformats.org/officeDocument/2006/relationships/tags" Target="../tags/tag6.xml"/><Relationship Id="rId6" Type="http://schemas.openxmlformats.org/officeDocument/2006/relationships/image" Target="../media/image26.jpeg"/><Relationship Id="rId5" Type="http://schemas.openxmlformats.org/officeDocument/2006/relationships/image" Target="../media/image20.png"/><Relationship Id="rId4" Type="http://schemas.openxmlformats.org/officeDocument/2006/relationships/hyperlink" Target="http://cade.osd.mil/" TargetMode="Externa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62.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62.xml"/><Relationship Id="rId1" Type="http://schemas.openxmlformats.org/officeDocument/2006/relationships/tags" Target="../tags/tag7.xml"/><Relationship Id="rId4" Type="http://schemas.openxmlformats.org/officeDocument/2006/relationships/image" Target="../media/image20.png"/></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62.xml"/><Relationship Id="rId1" Type="http://schemas.openxmlformats.org/officeDocument/2006/relationships/tags" Target="../tags/tag8.xml"/><Relationship Id="rId5" Type="http://schemas.openxmlformats.org/officeDocument/2006/relationships/image" Target="../media/image30.emf"/><Relationship Id="rId4" Type="http://schemas.openxmlformats.org/officeDocument/2006/relationships/image" Target="../media/image29.emf"/></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62.xml"/><Relationship Id="rId1" Type="http://schemas.openxmlformats.org/officeDocument/2006/relationships/tags" Target="../tags/tag9.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55.xml.rels><?xml version="1.0" encoding="UTF-8" standalone="yes"?>
<Relationships xmlns="http://schemas.openxmlformats.org/package/2006/relationships"><Relationship Id="rId3" Type="http://schemas.openxmlformats.org/officeDocument/2006/relationships/hyperlink" Target="mailto:Ranae.p.woods.civ@mail.mil" TargetMode="External"/><Relationship Id="rId2" Type="http://schemas.openxmlformats.org/officeDocument/2006/relationships/hyperlink" Target="mailto:Marc.russo1@navy.mil" TargetMode="External"/><Relationship Id="rId1" Type="http://schemas.openxmlformats.org/officeDocument/2006/relationships/slideLayout" Target="../slideLayouts/slideLayout62.xml"/><Relationship Id="rId5" Type="http://schemas.openxmlformats.org/officeDocument/2006/relationships/hyperlink" Target="mailto:Daniel.strickland@mda.mil" TargetMode="External"/><Relationship Id="rId4" Type="http://schemas.openxmlformats.org/officeDocument/2006/relationships/hyperlink" Target="mailto:Nicholas.lanham@navy.mil" TargetMode="Externa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Software Resource Data Reporting (SRDR)</a:t>
            </a:r>
            <a:endParaRPr lang="en-US" dirty="0"/>
          </a:p>
        </p:txBody>
      </p:sp>
    </p:spTree>
    <p:extLst>
      <p:ext uri="{BB962C8B-B14F-4D97-AF65-F5344CB8AC3E}">
        <p14:creationId xmlns:p14="http://schemas.microsoft.com/office/powerpoint/2010/main" val="1095385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F8C957E-D11D-442A-875E-0647976CE83B}" type="slidenum">
              <a:rPr lang="en-US" smtClean="0">
                <a:solidFill>
                  <a:prstClr val="black"/>
                </a:solidFill>
              </a:rPr>
              <a:pPr/>
              <a:t>10</a:t>
            </a:fld>
            <a:endParaRPr lang="en-US" dirty="0">
              <a:solidFill>
                <a:prstClr val="black"/>
              </a:solidFill>
            </a:endParaRPr>
          </a:p>
        </p:txBody>
      </p:sp>
      <p:sp>
        <p:nvSpPr>
          <p:cNvPr id="3" name="Text Placeholder 2"/>
          <p:cNvSpPr>
            <a:spLocks noGrp="1"/>
          </p:cNvSpPr>
          <p:nvPr>
            <p:ph type="body" sz="quarter" idx="10"/>
          </p:nvPr>
        </p:nvSpPr>
        <p:spPr>
          <a:xfrm>
            <a:off x="377203" y="463520"/>
            <a:ext cx="6914551" cy="508000"/>
          </a:xfrm>
        </p:spPr>
        <p:txBody>
          <a:bodyPr/>
          <a:lstStyle/>
          <a:p>
            <a:r>
              <a:rPr lang="en-US" dirty="0"/>
              <a:t>Data Item Description (DID): DI-MGMT-82035</a:t>
            </a:r>
          </a:p>
        </p:txBody>
      </p:sp>
      <p:sp>
        <p:nvSpPr>
          <p:cNvPr id="4" name="Text Placeholder 3"/>
          <p:cNvSpPr>
            <a:spLocks noGrp="1"/>
          </p:cNvSpPr>
          <p:nvPr>
            <p:ph type="body" sz="quarter" idx="11"/>
          </p:nvPr>
        </p:nvSpPr>
        <p:spPr>
          <a:xfrm>
            <a:off x="377825" y="261938"/>
            <a:ext cx="8648944" cy="201582"/>
          </a:xfrm>
        </p:spPr>
        <p:txBody>
          <a:bodyPr/>
          <a:lstStyle/>
          <a:p>
            <a:r>
              <a:rPr lang="en-US" dirty="0"/>
              <a:t>Software DID Overview (Development/Maintenance/ERP</a:t>
            </a:r>
            <a:r>
              <a:rPr lang="en-US" dirty="0" smtClean="0"/>
              <a:t>)</a:t>
            </a:r>
            <a:endParaRPr lang="en-US" dirty="0"/>
          </a:p>
        </p:txBody>
      </p:sp>
      <p:sp>
        <p:nvSpPr>
          <p:cNvPr id="5" name="TextBox 4"/>
          <p:cNvSpPr txBox="1"/>
          <p:nvPr/>
        </p:nvSpPr>
        <p:spPr>
          <a:xfrm>
            <a:off x="296100" y="1301715"/>
            <a:ext cx="11544208" cy="5039841"/>
          </a:xfrm>
          <a:prstGeom prst="rect">
            <a:avLst/>
          </a:prstGeom>
          <a:noFill/>
        </p:spPr>
        <p:txBody>
          <a:bodyPr wrap="square" rtlCol="0">
            <a:spAutoFit/>
          </a:bodyPr>
          <a:lstStyle/>
          <a:p>
            <a:pPr marL="342900" indent="-342900">
              <a:buFont typeface="Calibri" panose="020F0502020204030204" pitchFamily="34" charset="0"/>
              <a:buChar char="›"/>
            </a:pPr>
            <a:r>
              <a:rPr lang="en-US" sz="2000" dirty="0">
                <a:solidFill>
                  <a:prstClr val="black">
                    <a:lumMod val="75000"/>
                    <a:lumOff val="25000"/>
                  </a:prstClr>
                </a:solidFill>
              </a:rPr>
              <a:t>DID summarizes the Software (SW) Development Report, Maintenance Report,  </a:t>
            </a:r>
            <a:r>
              <a:rPr lang="en-US" sz="2000" dirty="0" smtClean="0">
                <a:solidFill>
                  <a:prstClr val="black">
                    <a:lumMod val="75000"/>
                    <a:lumOff val="25000"/>
                  </a:prstClr>
                </a:solidFill>
              </a:rPr>
              <a:t>                                          and </a:t>
            </a:r>
            <a:r>
              <a:rPr lang="en-US" sz="2000" dirty="0">
                <a:solidFill>
                  <a:prstClr val="black">
                    <a:lumMod val="75000"/>
                    <a:lumOff val="25000"/>
                  </a:prstClr>
                </a:solidFill>
              </a:rPr>
              <a:t>ERP SW Development Report</a:t>
            </a:r>
          </a:p>
          <a:p>
            <a:pPr marL="342900" indent="-342900">
              <a:buFont typeface="Calibri" panose="020F0502020204030204" pitchFamily="34" charset="0"/>
              <a:buChar char="›"/>
            </a:pPr>
            <a:endParaRPr lang="en-US" sz="2000" dirty="0">
              <a:solidFill>
                <a:prstClr val="black">
                  <a:lumMod val="75000"/>
                  <a:lumOff val="25000"/>
                </a:prstClr>
              </a:solidFill>
            </a:endParaRPr>
          </a:p>
          <a:p>
            <a:pPr marL="342900" indent="-342900">
              <a:buFont typeface="Calibri" panose="020F0502020204030204" pitchFamily="34" charset="0"/>
              <a:buChar char="›"/>
            </a:pPr>
            <a:r>
              <a:rPr lang="en-US" sz="2000" dirty="0">
                <a:solidFill>
                  <a:prstClr val="black">
                    <a:lumMod val="75000"/>
                    <a:lumOff val="25000"/>
                  </a:prstClr>
                </a:solidFill>
              </a:rPr>
              <a:t>Provides instructions to support data and Frequency requirements specified </a:t>
            </a:r>
            <a:r>
              <a:rPr lang="en-US" sz="2000" dirty="0" smtClean="0">
                <a:solidFill>
                  <a:prstClr val="black">
                    <a:lumMod val="75000"/>
                    <a:lumOff val="25000"/>
                  </a:prstClr>
                </a:solidFill>
              </a:rPr>
              <a:t>                                                    in </a:t>
            </a:r>
            <a:r>
              <a:rPr lang="en-US" sz="2000" dirty="0">
                <a:solidFill>
                  <a:prstClr val="black">
                    <a:lumMod val="75000"/>
                    <a:lumOff val="25000"/>
                  </a:prstClr>
                </a:solidFill>
              </a:rPr>
              <a:t>the CSDR reporting</a:t>
            </a:r>
          </a:p>
          <a:p>
            <a:pPr marL="342900" indent="-342900">
              <a:buFont typeface="Calibri" panose="020F0502020204030204" pitchFamily="34" charset="0"/>
              <a:buChar char="›"/>
            </a:pPr>
            <a:endParaRPr lang="en-US" sz="2000" dirty="0">
              <a:solidFill>
                <a:prstClr val="black">
                  <a:lumMod val="75000"/>
                  <a:lumOff val="25000"/>
                </a:prstClr>
              </a:solidFill>
            </a:endParaRPr>
          </a:p>
          <a:p>
            <a:pPr marL="342900" indent="-342900">
              <a:buFont typeface="Calibri" panose="020F0502020204030204" pitchFamily="34" charset="0"/>
              <a:buChar char="›"/>
            </a:pPr>
            <a:r>
              <a:rPr lang="en-US" sz="2000" dirty="0">
                <a:solidFill>
                  <a:prstClr val="black">
                    <a:lumMod val="75000"/>
                    <a:lumOff val="25000"/>
                  </a:prstClr>
                </a:solidFill>
              </a:rPr>
              <a:t>Intent of SRDR is to collect objective, measurable data commonly used by </a:t>
            </a:r>
            <a:r>
              <a:rPr lang="en-US" sz="2000" dirty="0" smtClean="0">
                <a:solidFill>
                  <a:prstClr val="black">
                    <a:lumMod val="75000"/>
                    <a:lumOff val="25000"/>
                  </a:prstClr>
                </a:solidFill>
              </a:rPr>
              <a:t>                                             industry </a:t>
            </a:r>
            <a:r>
              <a:rPr lang="en-US" sz="2000" dirty="0">
                <a:solidFill>
                  <a:prstClr val="black">
                    <a:lumMod val="75000"/>
                    <a:lumOff val="25000"/>
                  </a:prstClr>
                </a:solidFill>
              </a:rPr>
              <a:t>and DoD cost analysts</a:t>
            </a:r>
          </a:p>
          <a:p>
            <a:pPr marL="342900" indent="-342900">
              <a:buFont typeface="Calibri" panose="020F0502020204030204" pitchFamily="34" charset="0"/>
              <a:buChar char="›"/>
            </a:pPr>
            <a:endParaRPr lang="en-US" sz="2000" dirty="0">
              <a:solidFill>
                <a:prstClr val="black">
                  <a:lumMod val="75000"/>
                  <a:lumOff val="25000"/>
                </a:prstClr>
              </a:solidFill>
            </a:endParaRPr>
          </a:p>
          <a:p>
            <a:pPr marL="342900" indent="-342900">
              <a:buFont typeface="Calibri" panose="020F0502020204030204" pitchFamily="34" charset="0"/>
              <a:buChar char="›"/>
            </a:pPr>
            <a:r>
              <a:rPr lang="en-US" sz="2000" dirty="0">
                <a:solidFill>
                  <a:prstClr val="black">
                    <a:lumMod val="75000"/>
                    <a:lumOff val="25000"/>
                  </a:prstClr>
                </a:solidFill>
              </a:rPr>
              <a:t>Builds a repository of estimated and actual:</a:t>
            </a:r>
          </a:p>
          <a:p>
            <a:pPr marL="800100" lvl="1" indent="-342900">
              <a:buFont typeface="Arial" panose="020B0604020202020204" pitchFamily="34" charset="0"/>
              <a:buChar char="•"/>
            </a:pPr>
            <a:endParaRPr lang="en-US" dirty="0" smtClean="0">
              <a:solidFill>
                <a:prstClr val="black">
                  <a:lumMod val="75000"/>
                  <a:lumOff val="25000"/>
                </a:prstClr>
              </a:solidFill>
            </a:endParaRPr>
          </a:p>
          <a:p>
            <a:pPr marL="1257300" lvl="2" indent="-342900">
              <a:buFont typeface="Arial" panose="020B0604020202020204" pitchFamily="34" charset="0"/>
              <a:buChar char="•"/>
            </a:pPr>
            <a:r>
              <a:rPr lang="en-US" dirty="0" smtClean="0">
                <a:solidFill>
                  <a:prstClr val="black">
                    <a:lumMod val="75000"/>
                    <a:lumOff val="25000"/>
                  </a:prstClr>
                </a:solidFill>
              </a:rPr>
              <a:t>SW </a:t>
            </a:r>
            <a:r>
              <a:rPr lang="en-US" dirty="0">
                <a:solidFill>
                  <a:prstClr val="black">
                    <a:lumMod val="75000"/>
                    <a:lumOff val="25000"/>
                  </a:prstClr>
                </a:solidFill>
              </a:rPr>
              <a:t>product sizes</a:t>
            </a:r>
          </a:p>
          <a:p>
            <a:pPr marL="1257300" lvl="2" indent="-342900">
              <a:buFont typeface="Arial" panose="020B0604020202020204" pitchFamily="34" charset="0"/>
              <a:buChar char="•"/>
            </a:pPr>
            <a:endParaRPr lang="en-US" sz="1050" dirty="0" smtClean="0">
              <a:solidFill>
                <a:prstClr val="black">
                  <a:lumMod val="75000"/>
                  <a:lumOff val="25000"/>
                </a:prstClr>
              </a:solidFill>
            </a:endParaRPr>
          </a:p>
          <a:p>
            <a:pPr marL="1257300" lvl="2" indent="-342900">
              <a:buFont typeface="Arial" panose="020B0604020202020204" pitchFamily="34" charset="0"/>
              <a:buChar char="•"/>
            </a:pPr>
            <a:r>
              <a:rPr lang="en-US" dirty="0" smtClean="0">
                <a:solidFill>
                  <a:prstClr val="black">
                    <a:lumMod val="75000"/>
                    <a:lumOff val="25000"/>
                  </a:prstClr>
                </a:solidFill>
              </a:rPr>
              <a:t>Schedules</a:t>
            </a:r>
            <a:endParaRPr lang="en-US" dirty="0">
              <a:solidFill>
                <a:prstClr val="black">
                  <a:lumMod val="75000"/>
                  <a:lumOff val="25000"/>
                </a:prstClr>
              </a:solidFill>
            </a:endParaRPr>
          </a:p>
          <a:p>
            <a:pPr marL="1257300" lvl="2" indent="-342900">
              <a:buFont typeface="Arial" panose="020B0604020202020204" pitchFamily="34" charset="0"/>
              <a:buChar char="•"/>
            </a:pPr>
            <a:endParaRPr lang="en-US" sz="1050" dirty="0" smtClean="0">
              <a:solidFill>
                <a:prstClr val="black">
                  <a:lumMod val="75000"/>
                  <a:lumOff val="25000"/>
                </a:prstClr>
              </a:solidFill>
            </a:endParaRPr>
          </a:p>
          <a:p>
            <a:pPr marL="1257300" lvl="2" indent="-342900">
              <a:buFont typeface="Arial" panose="020B0604020202020204" pitchFamily="34" charset="0"/>
              <a:buChar char="•"/>
            </a:pPr>
            <a:r>
              <a:rPr lang="en-US" dirty="0" smtClean="0">
                <a:solidFill>
                  <a:prstClr val="black">
                    <a:lumMod val="75000"/>
                    <a:lumOff val="25000"/>
                  </a:prstClr>
                </a:solidFill>
              </a:rPr>
              <a:t>Effort</a:t>
            </a:r>
            <a:endParaRPr lang="en-US" dirty="0">
              <a:solidFill>
                <a:prstClr val="black">
                  <a:lumMod val="75000"/>
                  <a:lumOff val="25000"/>
                </a:prstClr>
              </a:solidFill>
            </a:endParaRPr>
          </a:p>
          <a:p>
            <a:pPr marL="1257300" lvl="2" indent="-342900">
              <a:buFont typeface="Arial" panose="020B0604020202020204" pitchFamily="34" charset="0"/>
              <a:buChar char="•"/>
            </a:pPr>
            <a:endParaRPr lang="en-US" sz="1050" dirty="0" smtClean="0">
              <a:solidFill>
                <a:prstClr val="black">
                  <a:lumMod val="75000"/>
                  <a:lumOff val="25000"/>
                </a:prstClr>
              </a:solidFill>
            </a:endParaRPr>
          </a:p>
          <a:p>
            <a:pPr marL="1257300" lvl="2" indent="-342900">
              <a:buFont typeface="Arial" panose="020B0604020202020204" pitchFamily="34" charset="0"/>
              <a:buChar char="•"/>
            </a:pPr>
            <a:r>
              <a:rPr lang="en-US" dirty="0" smtClean="0">
                <a:solidFill>
                  <a:prstClr val="black">
                    <a:lumMod val="75000"/>
                    <a:lumOff val="25000"/>
                  </a:prstClr>
                </a:solidFill>
              </a:rPr>
              <a:t>Quality</a:t>
            </a:r>
            <a:endParaRPr lang="en-US" dirty="0">
              <a:solidFill>
                <a:prstClr val="black">
                  <a:lumMod val="75000"/>
                  <a:lumOff val="25000"/>
                </a:prstClr>
              </a:solidFill>
            </a:endParaRPr>
          </a:p>
        </p:txBody>
      </p:sp>
    </p:spTree>
    <p:extLst>
      <p:ext uri="{BB962C8B-B14F-4D97-AF65-F5344CB8AC3E}">
        <p14:creationId xmlns:p14="http://schemas.microsoft.com/office/powerpoint/2010/main" val="3269055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F8C957E-D11D-442A-875E-0647976CE83B}" type="slidenum">
              <a:rPr lang="en-US" smtClean="0">
                <a:solidFill>
                  <a:prstClr val="black"/>
                </a:solidFill>
              </a:rPr>
              <a:pPr/>
              <a:t>11</a:t>
            </a:fld>
            <a:endParaRPr lang="en-US" dirty="0">
              <a:solidFill>
                <a:prstClr val="black"/>
              </a:solidFill>
            </a:endParaRPr>
          </a:p>
        </p:txBody>
      </p:sp>
      <p:sp>
        <p:nvSpPr>
          <p:cNvPr id="3" name="Text Placeholder 2"/>
          <p:cNvSpPr>
            <a:spLocks noGrp="1"/>
          </p:cNvSpPr>
          <p:nvPr>
            <p:ph type="body" sz="quarter" idx="10"/>
          </p:nvPr>
        </p:nvSpPr>
        <p:spPr>
          <a:xfrm>
            <a:off x="377203" y="463520"/>
            <a:ext cx="6914551" cy="508000"/>
          </a:xfrm>
        </p:spPr>
        <p:txBody>
          <a:bodyPr/>
          <a:lstStyle/>
          <a:p>
            <a:r>
              <a:rPr lang="en-US" dirty="0"/>
              <a:t>Development, Format 1: DD Form 3026-1 </a:t>
            </a:r>
          </a:p>
        </p:txBody>
      </p:sp>
      <p:sp>
        <p:nvSpPr>
          <p:cNvPr id="4" name="Text Placeholder 3"/>
          <p:cNvSpPr>
            <a:spLocks noGrp="1"/>
          </p:cNvSpPr>
          <p:nvPr>
            <p:ph type="body" sz="quarter" idx="11"/>
          </p:nvPr>
        </p:nvSpPr>
        <p:spPr>
          <a:xfrm>
            <a:off x="377825" y="261938"/>
            <a:ext cx="8648944" cy="201582"/>
          </a:xfrm>
        </p:spPr>
        <p:txBody>
          <a:bodyPr/>
          <a:lstStyle/>
          <a:p>
            <a:r>
              <a:rPr lang="en-US" dirty="0"/>
              <a:t>Software DID Overview (Development/Maintenance/ERP)</a:t>
            </a:r>
          </a:p>
          <a:p>
            <a:endParaRPr lang="en-US" dirty="0"/>
          </a:p>
        </p:txBody>
      </p:sp>
      <p:sp>
        <p:nvSpPr>
          <p:cNvPr id="5" name="TextBox 4"/>
          <p:cNvSpPr txBox="1"/>
          <p:nvPr/>
        </p:nvSpPr>
        <p:spPr>
          <a:xfrm>
            <a:off x="296100" y="1202400"/>
            <a:ext cx="11544208" cy="461665"/>
          </a:xfrm>
          <a:prstGeom prst="rect">
            <a:avLst/>
          </a:prstGeom>
          <a:noFill/>
        </p:spPr>
        <p:txBody>
          <a:bodyPr wrap="square" rtlCol="0">
            <a:spAutoFit/>
          </a:bodyPr>
          <a:lstStyle/>
          <a:p>
            <a:r>
              <a:rPr lang="en-US" sz="2400" dirty="0">
                <a:solidFill>
                  <a:prstClr val="black">
                    <a:lumMod val="75000"/>
                    <a:lumOff val="25000"/>
                  </a:prstClr>
                </a:solidFill>
              </a:rPr>
              <a:t>Consists of </a:t>
            </a:r>
            <a:r>
              <a:rPr lang="en-US" sz="2400" dirty="0" smtClean="0">
                <a:solidFill>
                  <a:prstClr val="black">
                    <a:lumMod val="75000"/>
                    <a:lumOff val="25000"/>
                  </a:prstClr>
                </a:solidFill>
              </a:rPr>
              <a:t>two parts</a:t>
            </a:r>
            <a:endParaRPr lang="en-US" sz="2400" dirty="0">
              <a:solidFill>
                <a:prstClr val="black">
                  <a:lumMod val="75000"/>
                  <a:lumOff val="25000"/>
                </a:prstClr>
              </a:solidFill>
            </a:endParaRPr>
          </a:p>
        </p:txBody>
      </p:sp>
      <p:sp>
        <p:nvSpPr>
          <p:cNvPr id="6" name="Rectangle 5"/>
          <p:cNvSpPr/>
          <p:nvPr/>
        </p:nvSpPr>
        <p:spPr>
          <a:xfrm>
            <a:off x="296100" y="2194822"/>
            <a:ext cx="6096000" cy="1908215"/>
          </a:xfrm>
          <a:prstGeom prst="rect">
            <a:avLst/>
          </a:prstGeom>
        </p:spPr>
        <p:txBody>
          <a:bodyPr>
            <a:spAutoFit/>
          </a:bodyPr>
          <a:lstStyle/>
          <a:p>
            <a:r>
              <a:rPr lang="en-US" sz="2400" dirty="0">
                <a:solidFill>
                  <a:prstClr val="black">
                    <a:lumMod val="75000"/>
                    <a:lumOff val="25000"/>
                  </a:prstClr>
                </a:solidFill>
              </a:rPr>
              <a:t>Part 1 – SW Development Technical Data</a:t>
            </a:r>
          </a:p>
          <a:p>
            <a:pPr marL="800100" lvl="1" indent="-342900">
              <a:buFont typeface="Wingdings" panose="05000000000000000000" pitchFamily="2" charset="2"/>
              <a:buChar char="§"/>
            </a:pPr>
            <a:endParaRPr lang="en-US" sz="2000" dirty="0" smtClean="0">
              <a:solidFill>
                <a:prstClr val="black">
                  <a:lumMod val="75000"/>
                  <a:lumOff val="25000"/>
                </a:prstClr>
              </a:solidFill>
            </a:endParaRPr>
          </a:p>
          <a:p>
            <a:pPr marL="800100" lvl="1" indent="-342900">
              <a:buFont typeface="Calibri" panose="020F0502020204030204" pitchFamily="34" charset="0"/>
              <a:buChar char="›"/>
            </a:pPr>
            <a:r>
              <a:rPr lang="en-US" sz="2000" dirty="0" smtClean="0">
                <a:solidFill>
                  <a:prstClr val="black">
                    <a:lumMod val="75000"/>
                    <a:lumOff val="25000"/>
                  </a:prstClr>
                </a:solidFill>
              </a:rPr>
              <a:t>SW </a:t>
            </a:r>
            <a:r>
              <a:rPr lang="en-US" sz="2000" dirty="0">
                <a:solidFill>
                  <a:prstClr val="black">
                    <a:lumMod val="75000"/>
                    <a:lumOff val="25000"/>
                  </a:prstClr>
                </a:solidFill>
              </a:rPr>
              <a:t>size, context, technical information</a:t>
            </a:r>
          </a:p>
          <a:p>
            <a:pPr marL="800100" lvl="1" indent="-342900">
              <a:buFont typeface="Calibri" panose="020F0502020204030204" pitchFamily="34" charset="0"/>
              <a:buChar char="›"/>
            </a:pPr>
            <a:endParaRPr lang="en-US" sz="1050" dirty="0" smtClean="0">
              <a:solidFill>
                <a:prstClr val="black">
                  <a:lumMod val="75000"/>
                  <a:lumOff val="25000"/>
                </a:prstClr>
              </a:solidFill>
            </a:endParaRPr>
          </a:p>
          <a:p>
            <a:pPr marL="800100" lvl="1" indent="-342900">
              <a:buFont typeface="Calibri" panose="020F0502020204030204" pitchFamily="34" charset="0"/>
              <a:buChar char="›"/>
            </a:pPr>
            <a:r>
              <a:rPr lang="en-US" sz="2000" dirty="0" smtClean="0">
                <a:solidFill>
                  <a:prstClr val="black">
                    <a:lumMod val="75000"/>
                    <a:lumOff val="25000"/>
                  </a:prstClr>
                </a:solidFill>
              </a:rPr>
              <a:t>Release </a:t>
            </a:r>
            <a:r>
              <a:rPr lang="en-US" sz="2000" dirty="0">
                <a:solidFill>
                  <a:prstClr val="black">
                    <a:lumMod val="75000"/>
                    <a:lumOff val="25000"/>
                  </a:prstClr>
                </a:solidFill>
              </a:rPr>
              <a:t>Level and Computer SW Configuration Item (CSCI) Level sections</a:t>
            </a:r>
          </a:p>
        </p:txBody>
      </p:sp>
      <p:sp>
        <p:nvSpPr>
          <p:cNvPr id="7" name="Rectangle 6"/>
          <p:cNvSpPr/>
          <p:nvPr/>
        </p:nvSpPr>
        <p:spPr>
          <a:xfrm>
            <a:off x="6392100" y="2194822"/>
            <a:ext cx="6096000" cy="1384995"/>
          </a:xfrm>
          <a:prstGeom prst="rect">
            <a:avLst/>
          </a:prstGeom>
        </p:spPr>
        <p:txBody>
          <a:bodyPr>
            <a:spAutoFit/>
          </a:bodyPr>
          <a:lstStyle/>
          <a:p>
            <a:r>
              <a:rPr lang="en-US" sz="2400" dirty="0">
                <a:solidFill>
                  <a:prstClr val="black">
                    <a:lumMod val="75000"/>
                    <a:lumOff val="25000"/>
                  </a:prstClr>
                </a:solidFill>
              </a:rPr>
              <a:t>Part 2 – SW Development Effort Data</a:t>
            </a:r>
          </a:p>
          <a:p>
            <a:pPr marL="800100" lvl="1" indent="-342900">
              <a:buFont typeface="Wingdings" panose="05000000000000000000" pitchFamily="2" charset="2"/>
              <a:buChar char="§"/>
            </a:pPr>
            <a:endParaRPr lang="en-US" sz="2000" dirty="0" smtClean="0">
              <a:solidFill>
                <a:prstClr val="black">
                  <a:lumMod val="75000"/>
                  <a:lumOff val="25000"/>
                </a:prstClr>
              </a:solidFill>
            </a:endParaRPr>
          </a:p>
          <a:p>
            <a:pPr marL="800100" lvl="1" indent="-342900">
              <a:buFont typeface="Calibri" panose="020F0502020204030204" pitchFamily="34" charset="0"/>
              <a:buChar char="›"/>
            </a:pPr>
            <a:r>
              <a:rPr lang="en-US" sz="2000" dirty="0" smtClean="0">
                <a:solidFill>
                  <a:prstClr val="black">
                    <a:lumMod val="75000"/>
                    <a:lumOff val="25000"/>
                  </a:prstClr>
                </a:solidFill>
              </a:rPr>
              <a:t>Reports </a:t>
            </a:r>
            <a:r>
              <a:rPr lang="en-US" sz="2000" dirty="0">
                <a:solidFill>
                  <a:prstClr val="black">
                    <a:lumMod val="75000"/>
                    <a:lumOff val="25000"/>
                  </a:prstClr>
                </a:solidFill>
              </a:rPr>
              <a:t>SW efforts associated with each reported release and CSCI</a:t>
            </a:r>
          </a:p>
        </p:txBody>
      </p:sp>
    </p:spTree>
    <p:extLst>
      <p:ext uri="{BB962C8B-B14F-4D97-AF65-F5344CB8AC3E}">
        <p14:creationId xmlns:p14="http://schemas.microsoft.com/office/powerpoint/2010/main" val="6370477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377203" y="463520"/>
            <a:ext cx="5836028" cy="508000"/>
          </a:xfrm>
        </p:spPr>
        <p:txBody>
          <a:bodyPr/>
          <a:lstStyle/>
          <a:p>
            <a:r>
              <a:rPr lang="en-US" dirty="0"/>
              <a:t>Development, Format 1: DD Form 3026-1 </a:t>
            </a:r>
          </a:p>
        </p:txBody>
      </p:sp>
      <p:sp>
        <p:nvSpPr>
          <p:cNvPr id="4" name="Text Placeholder 3"/>
          <p:cNvSpPr>
            <a:spLocks noGrp="1"/>
          </p:cNvSpPr>
          <p:nvPr>
            <p:ph type="body" sz="quarter" idx="11"/>
          </p:nvPr>
        </p:nvSpPr>
        <p:spPr>
          <a:xfrm>
            <a:off x="377825" y="261938"/>
            <a:ext cx="4631837" cy="277812"/>
          </a:xfrm>
        </p:spPr>
        <p:txBody>
          <a:bodyPr/>
          <a:lstStyle/>
          <a:p>
            <a:r>
              <a:rPr lang="en-US" dirty="0"/>
              <a:t>Software DID Overview </a:t>
            </a:r>
            <a:r>
              <a:rPr lang="en-US" dirty="0" smtClean="0"/>
              <a:t>(Development/Maintenance/ERP</a:t>
            </a:r>
            <a:r>
              <a:rPr lang="en-US" dirty="0"/>
              <a:t>)</a:t>
            </a:r>
          </a:p>
          <a:p>
            <a:endParaRPr lang="en-US" dirty="0"/>
          </a:p>
        </p:txBody>
      </p:sp>
      <p:sp>
        <p:nvSpPr>
          <p:cNvPr id="2" name="Slide Number Placeholder 1"/>
          <p:cNvSpPr>
            <a:spLocks noGrp="1"/>
          </p:cNvSpPr>
          <p:nvPr>
            <p:ph type="sldNum" sz="quarter" idx="12"/>
          </p:nvPr>
        </p:nvSpPr>
        <p:spPr/>
        <p:txBody>
          <a:bodyPr/>
          <a:lstStyle/>
          <a:p>
            <a:fld id="{8F8C957E-D11D-442A-875E-0647976CE83B}" type="slidenum">
              <a:rPr lang="en-US" smtClean="0">
                <a:solidFill>
                  <a:prstClr val="black"/>
                </a:solidFill>
              </a:rPr>
              <a:pPr/>
              <a:t>12</a:t>
            </a:fld>
            <a:endParaRPr lang="en-US" dirty="0">
              <a:solidFill>
                <a:prstClr val="black"/>
              </a:solidFill>
            </a:endParaRPr>
          </a:p>
        </p:txBody>
      </p:sp>
      <p:sp>
        <p:nvSpPr>
          <p:cNvPr id="5" name="TextBox 4"/>
          <p:cNvSpPr txBox="1"/>
          <p:nvPr/>
        </p:nvSpPr>
        <p:spPr>
          <a:xfrm>
            <a:off x="299053" y="1648049"/>
            <a:ext cx="3783530" cy="1785104"/>
          </a:xfrm>
          <a:prstGeom prst="rect">
            <a:avLst/>
          </a:prstGeom>
          <a:noFill/>
        </p:spPr>
        <p:txBody>
          <a:bodyPr wrap="square" rtlCol="0">
            <a:spAutoFit/>
          </a:bodyPr>
          <a:lstStyle/>
          <a:p>
            <a:r>
              <a:rPr lang="en-US" sz="2000" dirty="0">
                <a:solidFill>
                  <a:prstClr val="white"/>
                </a:solidFill>
              </a:rPr>
              <a:t>Format 1 updates:</a:t>
            </a:r>
          </a:p>
          <a:p>
            <a:pPr marL="800100" lvl="1" indent="-342900">
              <a:buFont typeface="Calibri" panose="020F0502020204030204" pitchFamily="34" charset="0"/>
              <a:buChar char="›"/>
            </a:pPr>
            <a:endParaRPr lang="en-US" dirty="0" smtClean="0">
              <a:solidFill>
                <a:prstClr val="white"/>
              </a:solidFill>
            </a:endParaRPr>
          </a:p>
          <a:p>
            <a:pPr marL="342900" indent="-342900">
              <a:buFont typeface="Calibri" panose="020F0502020204030204" pitchFamily="34" charset="0"/>
              <a:buChar char="›"/>
            </a:pPr>
            <a:r>
              <a:rPr lang="en-US" dirty="0" smtClean="0">
                <a:solidFill>
                  <a:prstClr val="white"/>
                </a:solidFill>
              </a:rPr>
              <a:t>Introduction </a:t>
            </a:r>
            <a:r>
              <a:rPr lang="en-US" dirty="0">
                <a:solidFill>
                  <a:prstClr val="white"/>
                </a:solidFill>
              </a:rPr>
              <a:t>of Agile Measures</a:t>
            </a:r>
          </a:p>
          <a:p>
            <a:pPr marL="342900" indent="-342900">
              <a:buFont typeface="Calibri" panose="020F0502020204030204" pitchFamily="34" charset="0"/>
              <a:buChar char="›"/>
            </a:pPr>
            <a:endParaRPr lang="en-US" dirty="0" smtClean="0">
              <a:solidFill>
                <a:prstClr val="white"/>
              </a:solidFill>
            </a:endParaRPr>
          </a:p>
          <a:p>
            <a:pPr marL="342900" indent="-342900">
              <a:buFont typeface="Calibri" panose="020F0502020204030204" pitchFamily="34" charset="0"/>
              <a:buChar char="›"/>
            </a:pPr>
            <a:r>
              <a:rPr lang="en-US" dirty="0" smtClean="0">
                <a:solidFill>
                  <a:prstClr val="white"/>
                </a:solidFill>
              </a:rPr>
              <a:t>Instructions captured within </a:t>
            </a:r>
            <a:r>
              <a:rPr lang="en-US" dirty="0">
                <a:solidFill>
                  <a:prstClr val="white"/>
                </a:solidFill>
              </a:rPr>
              <a:t>DID</a:t>
            </a:r>
          </a:p>
          <a:p>
            <a:pPr marL="342900" indent="-342900">
              <a:buFont typeface="Wingdings" panose="05000000000000000000" pitchFamily="2" charset="2"/>
              <a:buChar char="§"/>
            </a:pPr>
            <a:endParaRPr lang="en-US" dirty="0">
              <a:solidFill>
                <a:prstClr val="white"/>
              </a:solidFill>
            </a:endParaRPr>
          </a:p>
        </p:txBody>
      </p:sp>
      <p:pic>
        <p:nvPicPr>
          <p:cNvPr id="6" name="Picture 5"/>
          <p:cNvPicPr>
            <a:picLocks noChangeAspect="1"/>
          </p:cNvPicPr>
          <p:nvPr/>
        </p:nvPicPr>
        <p:blipFill>
          <a:blip r:embed="rId3"/>
          <a:stretch>
            <a:fillRect/>
          </a:stretch>
        </p:blipFill>
        <p:spPr>
          <a:xfrm>
            <a:off x="3997695" y="2079819"/>
            <a:ext cx="7975474" cy="2649619"/>
          </a:xfrm>
          <a:prstGeom prst="rect">
            <a:avLst/>
          </a:prstGeom>
          <a:solidFill>
            <a:schemeClr val="bg1"/>
          </a:solidFill>
          <a:ln>
            <a:solidFill>
              <a:schemeClr val="tx1"/>
            </a:solidFill>
          </a:ln>
        </p:spPr>
      </p:pic>
      <p:sp>
        <p:nvSpPr>
          <p:cNvPr id="8" name="TextBox 7"/>
          <p:cNvSpPr txBox="1"/>
          <p:nvPr/>
        </p:nvSpPr>
        <p:spPr>
          <a:xfrm>
            <a:off x="2667000" y="5447574"/>
            <a:ext cx="6858000" cy="523220"/>
          </a:xfrm>
          <a:prstGeom prst="rect">
            <a:avLst/>
          </a:prstGeom>
          <a:solidFill>
            <a:srgbClr val="33CCCC"/>
          </a:solidFill>
          <a:ln>
            <a:noFill/>
          </a:ln>
          <a:effectLst/>
        </p:spPr>
        <p:txBody>
          <a:bodyPr wrap="square" rtlCol="0">
            <a:spAutoFit/>
          </a:bodyPr>
          <a:lstStyle/>
          <a:p>
            <a:pPr>
              <a:defRPr/>
            </a:pPr>
            <a:r>
              <a:rPr lang="en-US" sz="2800" kern="0" dirty="0" smtClean="0">
                <a:solidFill>
                  <a:prstClr val="white"/>
                </a:solidFill>
              </a:rPr>
              <a:t>No Additional Significant Updates to Format 1</a:t>
            </a:r>
          </a:p>
        </p:txBody>
      </p:sp>
    </p:spTree>
    <p:extLst>
      <p:ext uri="{BB962C8B-B14F-4D97-AF65-F5344CB8AC3E}">
        <p14:creationId xmlns:p14="http://schemas.microsoft.com/office/powerpoint/2010/main" val="12880871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F8C957E-D11D-442A-875E-0647976CE83B}" type="slidenum">
              <a:rPr lang="en-US" smtClean="0">
                <a:solidFill>
                  <a:prstClr val="black"/>
                </a:solidFill>
              </a:rPr>
              <a:pPr/>
              <a:t>13</a:t>
            </a:fld>
            <a:endParaRPr lang="en-US" dirty="0">
              <a:solidFill>
                <a:prstClr val="black"/>
              </a:solidFill>
            </a:endParaRPr>
          </a:p>
        </p:txBody>
      </p:sp>
      <p:sp>
        <p:nvSpPr>
          <p:cNvPr id="3" name="Text Placeholder 2"/>
          <p:cNvSpPr>
            <a:spLocks noGrp="1"/>
          </p:cNvSpPr>
          <p:nvPr>
            <p:ph type="body" sz="quarter" idx="10"/>
          </p:nvPr>
        </p:nvSpPr>
        <p:spPr>
          <a:xfrm>
            <a:off x="377203" y="463520"/>
            <a:ext cx="6914551" cy="508000"/>
          </a:xfrm>
        </p:spPr>
        <p:txBody>
          <a:bodyPr/>
          <a:lstStyle/>
          <a:p>
            <a:r>
              <a:rPr lang="en-US" dirty="0"/>
              <a:t>Maintenance Report, Format 2: DD Form 3026-2 </a:t>
            </a:r>
          </a:p>
        </p:txBody>
      </p:sp>
      <p:sp>
        <p:nvSpPr>
          <p:cNvPr id="4" name="Text Placeholder 3"/>
          <p:cNvSpPr>
            <a:spLocks noGrp="1"/>
          </p:cNvSpPr>
          <p:nvPr>
            <p:ph type="body" sz="quarter" idx="11"/>
          </p:nvPr>
        </p:nvSpPr>
        <p:spPr>
          <a:xfrm>
            <a:off x="377825" y="261938"/>
            <a:ext cx="8648944" cy="201582"/>
          </a:xfrm>
        </p:spPr>
        <p:txBody>
          <a:bodyPr/>
          <a:lstStyle/>
          <a:p>
            <a:r>
              <a:rPr lang="en-US" dirty="0"/>
              <a:t>Software DID Overview </a:t>
            </a:r>
            <a:r>
              <a:rPr lang="en-US" dirty="0" smtClean="0"/>
              <a:t>(Development/Maintenance/ERP</a:t>
            </a:r>
            <a:r>
              <a:rPr lang="en-US" dirty="0"/>
              <a:t>)</a:t>
            </a:r>
          </a:p>
          <a:p>
            <a:endParaRPr lang="en-US" dirty="0"/>
          </a:p>
        </p:txBody>
      </p:sp>
      <p:sp>
        <p:nvSpPr>
          <p:cNvPr id="6" name="TextBox 5"/>
          <p:cNvSpPr txBox="1"/>
          <p:nvPr/>
        </p:nvSpPr>
        <p:spPr>
          <a:xfrm>
            <a:off x="296100" y="1202400"/>
            <a:ext cx="11544208" cy="461665"/>
          </a:xfrm>
          <a:prstGeom prst="rect">
            <a:avLst/>
          </a:prstGeom>
          <a:noFill/>
        </p:spPr>
        <p:txBody>
          <a:bodyPr wrap="square" rtlCol="0">
            <a:spAutoFit/>
          </a:bodyPr>
          <a:lstStyle/>
          <a:p>
            <a:r>
              <a:rPr lang="en-US" sz="2400" dirty="0">
                <a:solidFill>
                  <a:prstClr val="black">
                    <a:lumMod val="75000"/>
                    <a:lumOff val="25000"/>
                  </a:prstClr>
                </a:solidFill>
              </a:rPr>
              <a:t>Consists of two </a:t>
            </a:r>
            <a:r>
              <a:rPr lang="en-US" sz="2400" dirty="0" smtClean="0">
                <a:solidFill>
                  <a:prstClr val="black">
                    <a:lumMod val="75000"/>
                    <a:lumOff val="25000"/>
                  </a:prstClr>
                </a:solidFill>
              </a:rPr>
              <a:t>parts</a:t>
            </a:r>
            <a:endParaRPr lang="en-US" sz="2400" dirty="0">
              <a:solidFill>
                <a:prstClr val="black">
                  <a:lumMod val="75000"/>
                  <a:lumOff val="25000"/>
                </a:prstClr>
              </a:solidFill>
            </a:endParaRPr>
          </a:p>
        </p:txBody>
      </p:sp>
      <p:sp>
        <p:nvSpPr>
          <p:cNvPr id="7" name="Rectangle 6"/>
          <p:cNvSpPr/>
          <p:nvPr/>
        </p:nvSpPr>
        <p:spPr>
          <a:xfrm>
            <a:off x="296100" y="2194822"/>
            <a:ext cx="6096000" cy="1546577"/>
          </a:xfrm>
          <a:prstGeom prst="rect">
            <a:avLst/>
          </a:prstGeom>
        </p:spPr>
        <p:txBody>
          <a:bodyPr>
            <a:spAutoFit/>
          </a:bodyPr>
          <a:lstStyle/>
          <a:p>
            <a:r>
              <a:rPr lang="en-US" sz="2400" dirty="0">
                <a:solidFill>
                  <a:prstClr val="black">
                    <a:lumMod val="75000"/>
                    <a:lumOff val="25000"/>
                  </a:prstClr>
                </a:solidFill>
              </a:rPr>
              <a:t>Part 1 – SW Maintenance Technical Data</a:t>
            </a:r>
          </a:p>
          <a:p>
            <a:pPr lvl="1"/>
            <a:endParaRPr lang="en-US" sz="2000" dirty="0" smtClean="0">
              <a:solidFill>
                <a:prstClr val="black">
                  <a:lumMod val="75000"/>
                  <a:lumOff val="25000"/>
                </a:prstClr>
              </a:solidFill>
            </a:endParaRPr>
          </a:p>
          <a:p>
            <a:pPr marL="800100" lvl="1" indent="-342900">
              <a:buFont typeface="Calibri" panose="020F0502020204030204" pitchFamily="34" charset="0"/>
              <a:buChar char="›"/>
            </a:pPr>
            <a:r>
              <a:rPr lang="en-US" sz="2000" dirty="0">
                <a:solidFill>
                  <a:prstClr val="black">
                    <a:lumMod val="75000"/>
                    <a:lumOff val="25000"/>
                  </a:prstClr>
                </a:solidFill>
              </a:rPr>
              <a:t>SW size, context, technical information</a:t>
            </a:r>
          </a:p>
          <a:p>
            <a:pPr marL="800100" lvl="1" indent="-342900">
              <a:buFont typeface="Calibri" panose="020F0502020204030204" pitchFamily="34" charset="0"/>
              <a:buChar char="›"/>
            </a:pPr>
            <a:endParaRPr lang="en-US" sz="1050" dirty="0" smtClean="0">
              <a:solidFill>
                <a:prstClr val="black">
                  <a:lumMod val="75000"/>
                  <a:lumOff val="25000"/>
                </a:prstClr>
              </a:solidFill>
            </a:endParaRPr>
          </a:p>
          <a:p>
            <a:pPr marL="800100" lvl="1" indent="-342900">
              <a:buFont typeface="Calibri" panose="020F0502020204030204" pitchFamily="34" charset="0"/>
              <a:buChar char="›"/>
            </a:pPr>
            <a:r>
              <a:rPr lang="en-US" sz="2000" dirty="0">
                <a:solidFill>
                  <a:prstClr val="black">
                    <a:lumMod val="75000"/>
                    <a:lumOff val="25000"/>
                  </a:prstClr>
                </a:solidFill>
              </a:rPr>
              <a:t>Top Level and Release Level sections</a:t>
            </a:r>
          </a:p>
        </p:txBody>
      </p:sp>
      <p:sp>
        <p:nvSpPr>
          <p:cNvPr id="8" name="Rectangle 7"/>
          <p:cNvSpPr/>
          <p:nvPr/>
        </p:nvSpPr>
        <p:spPr>
          <a:xfrm>
            <a:off x="6392100" y="2194822"/>
            <a:ext cx="5799900" cy="1692771"/>
          </a:xfrm>
          <a:prstGeom prst="rect">
            <a:avLst/>
          </a:prstGeom>
        </p:spPr>
        <p:txBody>
          <a:bodyPr wrap="square">
            <a:spAutoFit/>
          </a:bodyPr>
          <a:lstStyle/>
          <a:p>
            <a:r>
              <a:rPr lang="en-US" sz="2400" dirty="0">
                <a:solidFill>
                  <a:prstClr val="black">
                    <a:lumMod val="75000"/>
                    <a:lumOff val="25000"/>
                  </a:prstClr>
                </a:solidFill>
              </a:rPr>
              <a:t>Part 2 – SW Maintenance Effort Data</a:t>
            </a:r>
          </a:p>
          <a:p>
            <a:pPr marL="800100" lvl="1" indent="-342900">
              <a:buFont typeface="Wingdings" panose="05000000000000000000" pitchFamily="2" charset="2"/>
              <a:buChar char="§"/>
            </a:pPr>
            <a:endParaRPr lang="en-US" sz="2000" dirty="0" smtClean="0">
              <a:solidFill>
                <a:prstClr val="black">
                  <a:lumMod val="75000"/>
                  <a:lumOff val="25000"/>
                </a:prstClr>
              </a:solidFill>
            </a:endParaRPr>
          </a:p>
          <a:p>
            <a:pPr marL="800100" lvl="1" indent="-342900">
              <a:buFont typeface="Calibri" panose="020F0502020204030204" pitchFamily="34" charset="0"/>
              <a:buChar char="›"/>
            </a:pPr>
            <a:r>
              <a:rPr lang="en-US" sz="2000" dirty="0">
                <a:solidFill>
                  <a:prstClr val="black">
                    <a:lumMod val="75000"/>
                    <a:lumOff val="25000"/>
                  </a:prstClr>
                </a:solidFill>
              </a:rPr>
              <a:t>Reports the to-date SW maintenance efforts for each in-progress and completed release(s), and total maintenance activities</a:t>
            </a:r>
          </a:p>
        </p:txBody>
      </p:sp>
    </p:spTree>
    <p:extLst>
      <p:ext uri="{BB962C8B-B14F-4D97-AF65-F5344CB8AC3E}">
        <p14:creationId xmlns:p14="http://schemas.microsoft.com/office/powerpoint/2010/main" val="19724215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F8C957E-D11D-442A-875E-0647976CE83B}" type="slidenum">
              <a:rPr lang="en-US" smtClean="0">
                <a:solidFill>
                  <a:prstClr val="black"/>
                </a:solidFill>
              </a:rPr>
              <a:pPr/>
              <a:t>14</a:t>
            </a:fld>
            <a:endParaRPr lang="en-US" dirty="0">
              <a:solidFill>
                <a:prstClr val="black"/>
              </a:solidFill>
            </a:endParaRPr>
          </a:p>
        </p:txBody>
      </p:sp>
      <p:sp>
        <p:nvSpPr>
          <p:cNvPr id="3" name="Text Placeholder 2"/>
          <p:cNvSpPr>
            <a:spLocks noGrp="1"/>
          </p:cNvSpPr>
          <p:nvPr>
            <p:ph type="body" sz="quarter" idx="10"/>
          </p:nvPr>
        </p:nvSpPr>
        <p:spPr>
          <a:xfrm>
            <a:off x="377203" y="463520"/>
            <a:ext cx="6914551" cy="508000"/>
          </a:xfrm>
        </p:spPr>
        <p:txBody>
          <a:bodyPr/>
          <a:lstStyle/>
          <a:p>
            <a:r>
              <a:rPr lang="en-US" dirty="0"/>
              <a:t>Maintenance Report, Format 2: DD Form 3026-2 </a:t>
            </a:r>
          </a:p>
        </p:txBody>
      </p:sp>
      <p:sp>
        <p:nvSpPr>
          <p:cNvPr id="4" name="Text Placeholder 3"/>
          <p:cNvSpPr>
            <a:spLocks noGrp="1"/>
          </p:cNvSpPr>
          <p:nvPr>
            <p:ph type="body" sz="quarter" idx="11"/>
          </p:nvPr>
        </p:nvSpPr>
        <p:spPr>
          <a:xfrm>
            <a:off x="377825" y="261938"/>
            <a:ext cx="8648944" cy="201582"/>
          </a:xfrm>
        </p:spPr>
        <p:txBody>
          <a:bodyPr/>
          <a:lstStyle/>
          <a:p>
            <a:r>
              <a:rPr lang="en-US" dirty="0"/>
              <a:t>Software DID Overview </a:t>
            </a:r>
            <a:r>
              <a:rPr lang="en-US" dirty="0" smtClean="0"/>
              <a:t>(Development/Maintenance/ERP</a:t>
            </a:r>
            <a:r>
              <a:rPr lang="en-US" dirty="0"/>
              <a:t>)</a:t>
            </a:r>
          </a:p>
          <a:p>
            <a:endParaRPr lang="en-US" dirty="0"/>
          </a:p>
        </p:txBody>
      </p:sp>
      <p:sp>
        <p:nvSpPr>
          <p:cNvPr id="5" name="TextBox 4"/>
          <p:cNvSpPr txBox="1"/>
          <p:nvPr/>
        </p:nvSpPr>
        <p:spPr>
          <a:xfrm>
            <a:off x="296100" y="1202400"/>
            <a:ext cx="10559469" cy="3631763"/>
          </a:xfrm>
          <a:prstGeom prst="rect">
            <a:avLst/>
          </a:prstGeom>
          <a:noFill/>
        </p:spPr>
        <p:txBody>
          <a:bodyPr wrap="square" rtlCol="0">
            <a:spAutoFit/>
          </a:bodyPr>
          <a:lstStyle/>
          <a:p>
            <a:r>
              <a:rPr lang="en-US" sz="2400" dirty="0">
                <a:solidFill>
                  <a:prstClr val="black">
                    <a:lumMod val="75000"/>
                    <a:lumOff val="25000"/>
                  </a:prstClr>
                </a:solidFill>
              </a:rPr>
              <a:t>Format 2 updates</a:t>
            </a:r>
          </a:p>
          <a:p>
            <a:pPr marL="800100" lvl="1" indent="-342900">
              <a:buFont typeface="Wingdings" panose="05000000000000000000" pitchFamily="2" charset="2"/>
              <a:buChar char="§"/>
            </a:pPr>
            <a:endParaRPr lang="en-US" sz="2000" dirty="0" smtClean="0">
              <a:solidFill>
                <a:prstClr val="black">
                  <a:lumMod val="75000"/>
                  <a:lumOff val="25000"/>
                </a:prstClr>
              </a:solidFill>
            </a:endParaRPr>
          </a:p>
          <a:p>
            <a:pPr marL="800100" lvl="1" indent="-342900">
              <a:buFont typeface="Calibri" panose="020F0502020204030204" pitchFamily="34" charset="0"/>
              <a:buChar char="›"/>
            </a:pPr>
            <a:r>
              <a:rPr lang="en-US" sz="2000" dirty="0" smtClean="0">
                <a:solidFill>
                  <a:prstClr val="black">
                    <a:lumMod val="75000"/>
                    <a:lumOff val="25000"/>
                  </a:prstClr>
                </a:solidFill>
              </a:rPr>
              <a:t>Clarified </a:t>
            </a:r>
            <a:r>
              <a:rPr lang="en-US" sz="2000" dirty="0">
                <a:solidFill>
                  <a:prstClr val="black">
                    <a:lumMod val="75000"/>
                    <a:lumOff val="25000"/>
                  </a:prstClr>
                </a:solidFill>
              </a:rPr>
              <a:t>SW change count definitions </a:t>
            </a:r>
          </a:p>
          <a:p>
            <a:pPr marL="1257300" lvl="2" indent="-342900">
              <a:buFont typeface="Arial" panose="020B0604020202020204" pitchFamily="34" charset="0"/>
              <a:buChar char="•"/>
            </a:pPr>
            <a:endParaRPr lang="en-US" dirty="0" smtClean="0">
              <a:solidFill>
                <a:prstClr val="black">
                  <a:lumMod val="75000"/>
                  <a:lumOff val="25000"/>
                </a:prstClr>
              </a:solidFill>
            </a:endParaRPr>
          </a:p>
          <a:p>
            <a:pPr marL="1257300" lvl="2" indent="-342900">
              <a:buFont typeface="Arial" panose="020B0604020202020204" pitchFamily="34" charset="0"/>
              <a:buChar char="•"/>
            </a:pPr>
            <a:r>
              <a:rPr lang="en-US" dirty="0" smtClean="0">
                <a:solidFill>
                  <a:prstClr val="black">
                    <a:lumMod val="75000"/>
                    <a:lumOff val="25000"/>
                  </a:prstClr>
                </a:solidFill>
              </a:rPr>
              <a:t>Confusion </a:t>
            </a:r>
            <a:r>
              <a:rPr lang="en-US" dirty="0">
                <a:solidFill>
                  <a:prstClr val="black">
                    <a:lumMod val="75000"/>
                    <a:lumOff val="25000"/>
                  </a:prstClr>
                </a:solidFill>
              </a:rPr>
              <a:t>in original DID regarding inclusion of Information Assurance Vulnerability Alerts (IAVAs)</a:t>
            </a:r>
          </a:p>
          <a:p>
            <a:pPr marL="1257300" lvl="2" indent="-342900">
              <a:buFont typeface="Arial" panose="020B0604020202020204" pitchFamily="34" charset="0"/>
              <a:buChar char="•"/>
            </a:pPr>
            <a:endParaRPr lang="en-US" sz="1050" dirty="0" smtClean="0">
              <a:solidFill>
                <a:prstClr val="black">
                  <a:lumMod val="75000"/>
                  <a:lumOff val="25000"/>
                </a:prstClr>
              </a:solidFill>
            </a:endParaRPr>
          </a:p>
          <a:p>
            <a:pPr marL="1257300" lvl="2" indent="-342900">
              <a:buFont typeface="Arial" panose="020B0604020202020204" pitchFamily="34" charset="0"/>
              <a:buChar char="•"/>
            </a:pPr>
            <a:r>
              <a:rPr lang="en-US" dirty="0" smtClean="0">
                <a:solidFill>
                  <a:prstClr val="black">
                    <a:lumMod val="75000"/>
                    <a:lumOff val="25000"/>
                  </a:prstClr>
                </a:solidFill>
              </a:rPr>
              <a:t>Updated </a:t>
            </a:r>
            <a:r>
              <a:rPr lang="en-US" dirty="0">
                <a:solidFill>
                  <a:prstClr val="black">
                    <a:lumMod val="75000"/>
                    <a:lumOff val="25000"/>
                  </a:prstClr>
                </a:solidFill>
              </a:rPr>
              <a:t>instructions to ensure IAVA changes are mutually exclusive from Priority 1-5 changes, and are not double counted</a:t>
            </a:r>
          </a:p>
          <a:p>
            <a:pPr lvl="2"/>
            <a:endParaRPr lang="en-US" sz="2000" dirty="0">
              <a:solidFill>
                <a:prstClr val="black">
                  <a:lumMod val="75000"/>
                  <a:lumOff val="25000"/>
                </a:prstClr>
              </a:solidFill>
            </a:endParaRPr>
          </a:p>
          <a:p>
            <a:pPr marL="800100" lvl="1" indent="-342900">
              <a:buFont typeface="Calibri" panose="020F0502020204030204" pitchFamily="34" charset="0"/>
              <a:buChar char="›"/>
            </a:pPr>
            <a:r>
              <a:rPr lang="en-US" sz="2000" dirty="0">
                <a:solidFill>
                  <a:prstClr val="black">
                    <a:lumMod val="75000"/>
                    <a:lumOff val="25000"/>
                  </a:prstClr>
                </a:solidFill>
              </a:rPr>
              <a:t>Moved SW License Management Hours reporting to Project Management (PM) </a:t>
            </a:r>
          </a:p>
          <a:p>
            <a:pPr marL="1257300" lvl="2" indent="-342900">
              <a:buFont typeface="Arial" panose="020B0604020202020204" pitchFamily="34" charset="0"/>
              <a:buChar char="•"/>
            </a:pPr>
            <a:endParaRPr lang="en-US" dirty="0" smtClean="0">
              <a:solidFill>
                <a:prstClr val="black">
                  <a:lumMod val="75000"/>
                  <a:lumOff val="25000"/>
                </a:prstClr>
              </a:solidFill>
            </a:endParaRPr>
          </a:p>
          <a:p>
            <a:pPr marL="1257300" lvl="2" indent="-342900">
              <a:buFont typeface="Arial" panose="020B0604020202020204" pitchFamily="34" charset="0"/>
              <a:buChar char="•"/>
            </a:pPr>
            <a:r>
              <a:rPr lang="en-US" dirty="0" smtClean="0">
                <a:solidFill>
                  <a:prstClr val="black">
                    <a:lumMod val="75000"/>
                    <a:lumOff val="25000"/>
                  </a:prstClr>
                </a:solidFill>
              </a:rPr>
              <a:t>SW </a:t>
            </a:r>
            <a:r>
              <a:rPr lang="en-US" dirty="0">
                <a:solidFill>
                  <a:prstClr val="black">
                    <a:lumMod val="75000"/>
                    <a:lumOff val="25000"/>
                  </a:prstClr>
                </a:solidFill>
              </a:rPr>
              <a:t>License Management is a PM activity </a:t>
            </a:r>
          </a:p>
        </p:txBody>
      </p:sp>
      <p:sp>
        <p:nvSpPr>
          <p:cNvPr id="8" name="TextBox 7"/>
          <p:cNvSpPr txBox="1"/>
          <p:nvPr/>
        </p:nvSpPr>
        <p:spPr>
          <a:xfrm>
            <a:off x="2667000" y="5447574"/>
            <a:ext cx="6858000" cy="523220"/>
          </a:xfrm>
          <a:prstGeom prst="rect">
            <a:avLst/>
          </a:prstGeom>
          <a:solidFill>
            <a:srgbClr val="33CCCC"/>
          </a:solidFill>
          <a:ln>
            <a:noFill/>
          </a:ln>
          <a:effectLst/>
        </p:spPr>
        <p:txBody>
          <a:bodyPr wrap="square" rtlCol="0">
            <a:spAutoFit/>
          </a:bodyPr>
          <a:lstStyle/>
          <a:p>
            <a:pPr>
              <a:defRPr/>
            </a:pPr>
            <a:r>
              <a:rPr lang="en-US" sz="2800" kern="0" dirty="0" smtClean="0">
                <a:solidFill>
                  <a:prstClr val="white"/>
                </a:solidFill>
              </a:rPr>
              <a:t>No Additional Significant Updates to Format 1</a:t>
            </a:r>
          </a:p>
        </p:txBody>
      </p:sp>
    </p:spTree>
    <p:extLst>
      <p:ext uri="{BB962C8B-B14F-4D97-AF65-F5344CB8AC3E}">
        <p14:creationId xmlns:p14="http://schemas.microsoft.com/office/powerpoint/2010/main" val="1231988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F8C957E-D11D-442A-875E-0647976CE83B}" type="slidenum">
              <a:rPr lang="en-US" smtClean="0">
                <a:solidFill>
                  <a:prstClr val="black"/>
                </a:solidFill>
              </a:rPr>
              <a:pPr/>
              <a:t>15</a:t>
            </a:fld>
            <a:endParaRPr lang="en-US" dirty="0">
              <a:solidFill>
                <a:prstClr val="black"/>
              </a:solidFill>
            </a:endParaRPr>
          </a:p>
        </p:txBody>
      </p:sp>
      <p:sp>
        <p:nvSpPr>
          <p:cNvPr id="3" name="Text Placeholder 2"/>
          <p:cNvSpPr>
            <a:spLocks noGrp="1"/>
          </p:cNvSpPr>
          <p:nvPr>
            <p:ph type="body" sz="quarter" idx="10"/>
          </p:nvPr>
        </p:nvSpPr>
        <p:spPr>
          <a:xfrm>
            <a:off x="377203" y="463520"/>
            <a:ext cx="8801966" cy="508000"/>
          </a:xfrm>
        </p:spPr>
        <p:txBody>
          <a:bodyPr/>
          <a:lstStyle/>
          <a:p>
            <a:r>
              <a:rPr lang="en-US" dirty="0" smtClean="0"/>
              <a:t>Enterprise Resource Planning (ERP), Format 3: DD Form 3026-3 </a:t>
            </a:r>
            <a:endParaRPr lang="en-US" dirty="0"/>
          </a:p>
        </p:txBody>
      </p:sp>
      <p:sp>
        <p:nvSpPr>
          <p:cNvPr id="4" name="Text Placeholder 3"/>
          <p:cNvSpPr>
            <a:spLocks noGrp="1"/>
          </p:cNvSpPr>
          <p:nvPr>
            <p:ph type="body" sz="quarter" idx="11"/>
          </p:nvPr>
        </p:nvSpPr>
        <p:spPr>
          <a:xfrm>
            <a:off x="377825" y="261938"/>
            <a:ext cx="8648944" cy="201582"/>
          </a:xfrm>
        </p:spPr>
        <p:txBody>
          <a:bodyPr/>
          <a:lstStyle/>
          <a:p>
            <a:r>
              <a:rPr lang="en-US" dirty="0"/>
              <a:t>Software DID Overview </a:t>
            </a:r>
            <a:r>
              <a:rPr lang="en-US" dirty="0" smtClean="0"/>
              <a:t>(Development/Maintenance/ERP</a:t>
            </a:r>
            <a:r>
              <a:rPr lang="en-US" dirty="0"/>
              <a:t>)</a:t>
            </a:r>
          </a:p>
          <a:p>
            <a:endParaRPr lang="en-US" dirty="0"/>
          </a:p>
        </p:txBody>
      </p:sp>
      <p:sp>
        <p:nvSpPr>
          <p:cNvPr id="9" name="Rectangle 8"/>
          <p:cNvSpPr/>
          <p:nvPr/>
        </p:nvSpPr>
        <p:spPr>
          <a:xfrm>
            <a:off x="1750646" y="1222092"/>
            <a:ext cx="8690708" cy="400110"/>
          </a:xfrm>
          <a:prstGeom prst="rect">
            <a:avLst/>
          </a:prstGeom>
          <a:solidFill>
            <a:srgbClr val="33CCCC"/>
          </a:solidFill>
        </p:spPr>
        <p:txBody>
          <a:bodyPr wrap="square">
            <a:spAutoFit/>
          </a:bodyPr>
          <a:lstStyle/>
          <a:p>
            <a:r>
              <a:rPr lang="en-US" sz="2000" dirty="0">
                <a:solidFill>
                  <a:prstClr val="white"/>
                </a:solidFill>
              </a:rPr>
              <a:t>SW Development Report specifically for ERP or Defense Business System programs</a:t>
            </a:r>
          </a:p>
        </p:txBody>
      </p:sp>
      <p:sp>
        <p:nvSpPr>
          <p:cNvPr id="10" name="Rectangle 9"/>
          <p:cNvSpPr/>
          <p:nvPr/>
        </p:nvSpPr>
        <p:spPr>
          <a:xfrm>
            <a:off x="2751016" y="1610266"/>
            <a:ext cx="6096000" cy="1015663"/>
          </a:xfrm>
          <a:prstGeom prst="rect">
            <a:avLst/>
          </a:prstGeom>
        </p:spPr>
        <p:txBody>
          <a:bodyPr>
            <a:spAutoFit/>
          </a:bodyPr>
          <a:lstStyle/>
          <a:p>
            <a:pPr marL="800100" lvl="1" indent="-342900">
              <a:buFont typeface="Calibri" panose="020F0502020204030204" pitchFamily="34" charset="0"/>
              <a:buChar char="›"/>
            </a:pPr>
            <a:r>
              <a:rPr lang="en-US" sz="2000" dirty="0">
                <a:solidFill>
                  <a:prstClr val="black">
                    <a:lumMod val="75000"/>
                    <a:lumOff val="25000"/>
                  </a:prstClr>
                </a:solidFill>
              </a:rPr>
              <a:t>Financial</a:t>
            </a:r>
          </a:p>
          <a:p>
            <a:pPr marL="800100" lvl="1" indent="-342900">
              <a:buFont typeface="Calibri" panose="020F0502020204030204" pitchFamily="34" charset="0"/>
              <a:buChar char="›"/>
            </a:pPr>
            <a:r>
              <a:rPr lang="en-US" sz="2000" dirty="0">
                <a:solidFill>
                  <a:prstClr val="black">
                    <a:lumMod val="75000"/>
                    <a:lumOff val="25000"/>
                  </a:prstClr>
                </a:solidFill>
              </a:rPr>
              <a:t>Personnel</a:t>
            </a:r>
          </a:p>
          <a:p>
            <a:pPr marL="800100" lvl="1" indent="-342900">
              <a:buFont typeface="Calibri" panose="020F0502020204030204" pitchFamily="34" charset="0"/>
              <a:buChar char="›"/>
            </a:pPr>
            <a:r>
              <a:rPr lang="en-US" sz="2000" dirty="0">
                <a:solidFill>
                  <a:prstClr val="black">
                    <a:lumMod val="75000"/>
                    <a:lumOff val="25000"/>
                  </a:prstClr>
                </a:solidFill>
              </a:rPr>
              <a:t>Inventory</a:t>
            </a:r>
          </a:p>
        </p:txBody>
      </p:sp>
      <p:sp>
        <p:nvSpPr>
          <p:cNvPr id="11" name="TextBox 10"/>
          <p:cNvSpPr txBox="1"/>
          <p:nvPr/>
        </p:nvSpPr>
        <p:spPr>
          <a:xfrm>
            <a:off x="296100" y="3054646"/>
            <a:ext cx="11544208" cy="461665"/>
          </a:xfrm>
          <a:prstGeom prst="rect">
            <a:avLst/>
          </a:prstGeom>
          <a:noFill/>
        </p:spPr>
        <p:txBody>
          <a:bodyPr wrap="square" rtlCol="0">
            <a:spAutoFit/>
          </a:bodyPr>
          <a:lstStyle/>
          <a:p>
            <a:r>
              <a:rPr lang="en-US" sz="2400" dirty="0">
                <a:solidFill>
                  <a:prstClr val="black">
                    <a:lumMod val="75000"/>
                    <a:lumOff val="25000"/>
                  </a:prstClr>
                </a:solidFill>
              </a:rPr>
              <a:t>Consists of </a:t>
            </a:r>
            <a:r>
              <a:rPr lang="en-US" sz="2400" dirty="0" smtClean="0">
                <a:solidFill>
                  <a:prstClr val="black">
                    <a:lumMod val="75000"/>
                    <a:lumOff val="25000"/>
                  </a:prstClr>
                </a:solidFill>
              </a:rPr>
              <a:t>two parts</a:t>
            </a:r>
            <a:endParaRPr lang="en-US" sz="2400" dirty="0">
              <a:solidFill>
                <a:prstClr val="black">
                  <a:lumMod val="75000"/>
                  <a:lumOff val="25000"/>
                </a:prstClr>
              </a:solidFill>
            </a:endParaRPr>
          </a:p>
        </p:txBody>
      </p:sp>
      <p:sp>
        <p:nvSpPr>
          <p:cNvPr id="12" name="Rectangle 11"/>
          <p:cNvSpPr/>
          <p:nvPr/>
        </p:nvSpPr>
        <p:spPr>
          <a:xfrm>
            <a:off x="296100" y="4047068"/>
            <a:ext cx="6096000" cy="1384995"/>
          </a:xfrm>
          <a:prstGeom prst="rect">
            <a:avLst/>
          </a:prstGeom>
        </p:spPr>
        <p:txBody>
          <a:bodyPr>
            <a:spAutoFit/>
          </a:bodyPr>
          <a:lstStyle/>
          <a:p>
            <a:r>
              <a:rPr lang="en-US" sz="2400" dirty="0">
                <a:solidFill>
                  <a:prstClr val="black">
                    <a:lumMod val="75000"/>
                    <a:lumOff val="25000"/>
                  </a:prstClr>
                </a:solidFill>
              </a:rPr>
              <a:t>Part 1 – System Technical Data</a:t>
            </a:r>
          </a:p>
          <a:p>
            <a:pPr lvl="1"/>
            <a:endParaRPr lang="en-US" sz="2000" dirty="0" smtClean="0">
              <a:solidFill>
                <a:prstClr val="black">
                  <a:lumMod val="75000"/>
                  <a:lumOff val="25000"/>
                </a:prstClr>
              </a:solidFill>
            </a:endParaRPr>
          </a:p>
          <a:p>
            <a:pPr marL="800100" lvl="1" indent="-342900">
              <a:buFont typeface="Calibri" panose="020F0502020204030204" pitchFamily="34" charset="0"/>
              <a:buChar char="›"/>
            </a:pPr>
            <a:r>
              <a:rPr lang="en-US" sz="2000" dirty="0">
                <a:solidFill>
                  <a:prstClr val="black">
                    <a:lumMod val="75000"/>
                    <a:lumOff val="25000"/>
                  </a:prstClr>
                </a:solidFill>
              </a:rPr>
              <a:t>Provides context, SW product, Development Team, etc. </a:t>
            </a:r>
          </a:p>
        </p:txBody>
      </p:sp>
      <p:sp>
        <p:nvSpPr>
          <p:cNvPr id="13" name="Rectangle 12"/>
          <p:cNvSpPr/>
          <p:nvPr/>
        </p:nvSpPr>
        <p:spPr>
          <a:xfrm>
            <a:off x="6392100" y="4047068"/>
            <a:ext cx="6096000" cy="1384995"/>
          </a:xfrm>
          <a:prstGeom prst="rect">
            <a:avLst/>
          </a:prstGeom>
        </p:spPr>
        <p:txBody>
          <a:bodyPr>
            <a:spAutoFit/>
          </a:bodyPr>
          <a:lstStyle/>
          <a:p>
            <a:r>
              <a:rPr lang="en-US" sz="2400" dirty="0">
                <a:solidFill>
                  <a:prstClr val="black">
                    <a:lumMod val="75000"/>
                    <a:lumOff val="25000"/>
                  </a:prstClr>
                </a:solidFill>
              </a:rPr>
              <a:t>Part 2 – SW Development Effort Data</a:t>
            </a:r>
          </a:p>
          <a:p>
            <a:pPr marL="800100" lvl="1" indent="-342900">
              <a:buFont typeface="Wingdings" panose="05000000000000000000" pitchFamily="2" charset="2"/>
              <a:buChar char="§"/>
            </a:pPr>
            <a:endParaRPr lang="en-US" sz="2000" dirty="0" smtClean="0">
              <a:solidFill>
                <a:prstClr val="black">
                  <a:lumMod val="75000"/>
                  <a:lumOff val="25000"/>
                </a:prstClr>
              </a:solidFill>
            </a:endParaRPr>
          </a:p>
          <a:p>
            <a:pPr marL="800100" lvl="1" indent="-342900">
              <a:buFont typeface="Calibri" panose="020F0502020204030204" pitchFamily="34" charset="0"/>
              <a:buChar char="›"/>
            </a:pPr>
            <a:r>
              <a:rPr lang="en-US" sz="2000" dirty="0">
                <a:solidFill>
                  <a:prstClr val="black">
                    <a:lumMod val="75000"/>
                    <a:lumOff val="25000"/>
                  </a:prstClr>
                </a:solidFill>
              </a:rPr>
              <a:t>Project resource and schedule information at the Release Level</a:t>
            </a:r>
          </a:p>
        </p:txBody>
      </p:sp>
    </p:spTree>
    <p:extLst>
      <p:ext uri="{BB962C8B-B14F-4D97-AF65-F5344CB8AC3E}">
        <p14:creationId xmlns:p14="http://schemas.microsoft.com/office/powerpoint/2010/main" val="30255888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F8C957E-D11D-442A-875E-0647976CE83B}" type="slidenum">
              <a:rPr lang="en-US" smtClean="0">
                <a:solidFill>
                  <a:prstClr val="black"/>
                </a:solidFill>
              </a:rPr>
              <a:pPr/>
              <a:t>16</a:t>
            </a:fld>
            <a:endParaRPr lang="en-US" dirty="0">
              <a:solidFill>
                <a:prstClr val="black"/>
              </a:solidFill>
            </a:endParaRPr>
          </a:p>
        </p:txBody>
      </p:sp>
      <p:sp>
        <p:nvSpPr>
          <p:cNvPr id="3" name="Text Placeholder 2"/>
          <p:cNvSpPr>
            <a:spLocks noGrp="1"/>
          </p:cNvSpPr>
          <p:nvPr>
            <p:ph type="body" sz="quarter" idx="10"/>
          </p:nvPr>
        </p:nvSpPr>
        <p:spPr>
          <a:xfrm>
            <a:off x="377203" y="463520"/>
            <a:ext cx="8801966" cy="508000"/>
          </a:xfrm>
        </p:spPr>
        <p:txBody>
          <a:bodyPr/>
          <a:lstStyle/>
          <a:p>
            <a:r>
              <a:rPr lang="en-US" dirty="0"/>
              <a:t>Enterprise Resource Planning (ERP), Format 3: DD Form 3026-3 </a:t>
            </a:r>
          </a:p>
        </p:txBody>
      </p:sp>
      <p:sp>
        <p:nvSpPr>
          <p:cNvPr id="4" name="Text Placeholder 3"/>
          <p:cNvSpPr>
            <a:spLocks noGrp="1"/>
          </p:cNvSpPr>
          <p:nvPr>
            <p:ph type="body" sz="quarter" idx="11"/>
          </p:nvPr>
        </p:nvSpPr>
        <p:spPr>
          <a:xfrm>
            <a:off x="377825" y="261938"/>
            <a:ext cx="8648944" cy="201582"/>
          </a:xfrm>
        </p:spPr>
        <p:txBody>
          <a:bodyPr/>
          <a:lstStyle/>
          <a:p>
            <a:r>
              <a:rPr lang="en-US" dirty="0"/>
              <a:t>Software DID Overview </a:t>
            </a:r>
            <a:r>
              <a:rPr lang="en-US" dirty="0" smtClean="0"/>
              <a:t>(Development/Maintenance/ERP</a:t>
            </a:r>
            <a:r>
              <a:rPr lang="en-US" dirty="0"/>
              <a:t>)</a:t>
            </a:r>
          </a:p>
          <a:p>
            <a:endParaRPr lang="en-US" dirty="0"/>
          </a:p>
        </p:txBody>
      </p:sp>
      <p:sp>
        <p:nvSpPr>
          <p:cNvPr id="5" name="TextBox 4"/>
          <p:cNvSpPr txBox="1"/>
          <p:nvPr/>
        </p:nvSpPr>
        <p:spPr>
          <a:xfrm>
            <a:off x="296100" y="1202400"/>
            <a:ext cx="11544208" cy="461665"/>
          </a:xfrm>
          <a:prstGeom prst="rect">
            <a:avLst/>
          </a:prstGeom>
          <a:noFill/>
        </p:spPr>
        <p:txBody>
          <a:bodyPr wrap="square" rtlCol="0">
            <a:spAutoFit/>
          </a:bodyPr>
          <a:lstStyle/>
          <a:p>
            <a:r>
              <a:rPr lang="en-US" sz="2400" dirty="0">
                <a:solidFill>
                  <a:prstClr val="black">
                    <a:lumMod val="75000"/>
                    <a:lumOff val="25000"/>
                  </a:prstClr>
                </a:solidFill>
              </a:rPr>
              <a:t>Part 1 – Technical Data </a:t>
            </a:r>
          </a:p>
        </p:txBody>
      </p:sp>
      <p:pic>
        <p:nvPicPr>
          <p:cNvPr id="6" name="Picture 5"/>
          <p:cNvPicPr>
            <a:picLocks noChangeAspect="1"/>
          </p:cNvPicPr>
          <p:nvPr/>
        </p:nvPicPr>
        <p:blipFill>
          <a:blip r:embed="rId3"/>
          <a:stretch>
            <a:fillRect/>
          </a:stretch>
        </p:blipFill>
        <p:spPr>
          <a:xfrm>
            <a:off x="2200108" y="1858324"/>
            <a:ext cx="8077200" cy="4523426"/>
          </a:xfrm>
          <a:prstGeom prst="rect">
            <a:avLst/>
          </a:prstGeom>
          <a:ln>
            <a:solidFill>
              <a:schemeClr val="tx1"/>
            </a:solidFill>
          </a:ln>
        </p:spPr>
      </p:pic>
    </p:spTree>
    <p:extLst>
      <p:ext uri="{BB962C8B-B14F-4D97-AF65-F5344CB8AC3E}">
        <p14:creationId xmlns:p14="http://schemas.microsoft.com/office/powerpoint/2010/main" val="93994411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F8C957E-D11D-442A-875E-0647976CE83B}" type="slidenum">
              <a:rPr lang="en-US" smtClean="0">
                <a:solidFill>
                  <a:prstClr val="black"/>
                </a:solidFill>
              </a:rPr>
              <a:pPr/>
              <a:t>17</a:t>
            </a:fld>
            <a:endParaRPr lang="en-US" dirty="0">
              <a:solidFill>
                <a:prstClr val="black"/>
              </a:solidFill>
            </a:endParaRPr>
          </a:p>
        </p:txBody>
      </p:sp>
      <p:sp>
        <p:nvSpPr>
          <p:cNvPr id="3" name="Text Placeholder 2"/>
          <p:cNvSpPr>
            <a:spLocks noGrp="1"/>
          </p:cNvSpPr>
          <p:nvPr>
            <p:ph type="body" sz="quarter" idx="10"/>
          </p:nvPr>
        </p:nvSpPr>
        <p:spPr>
          <a:xfrm>
            <a:off x="377203" y="463520"/>
            <a:ext cx="8801966" cy="508000"/>
          </a:xfrm>
        </p:spPr>
        <p:txBody>
          <a:bodyPr/>
          <a:lstStyle/>
          <a:p>
            <a:r>
              <a:rPr lang="en-US" dirty="0"/>
              <a:t>Enterprise Resource Planning (ERP), Format 3: DD Form 3026-3 </a:t>
            </a:r>
          </a:p>
        </p:txBody>
      </p:sp>
      <p:sp>
        <p:nvSpPr>
          <p:cNvPr id="4" name="Text Placeholder 3"/>
          <p:cNvSpPr>
            <a:spLocks noGrp="1"/>
          </p:cNvSpPr>
          <p:nvPr>
            <p:ph type="body" sz="quarter" idx="11"/>
          </p:nvPr>
        </p:nvSpPr>
        <p:spPr>
          <a:xfrm>
            <a:off x="377825" y="261938"/>
            <a:ext cx="8648944" cy="201582"/>
          </a:xfrm>
        </p:spPr>
        <p:txBody>
          <a:bodyPr/>
          <a:lstStyle/>
          <a:p>
            <a:r>
              <a:rPr lang="en-US" dirty="0"/>
              <a:t>Software DID Overview </a:t>
            </a:r>
            <a:r>
              <a:rPr lang="en-US" dirty="0" smtClean="0"/>
              <a:t>(Development/Maintenance/ERP</a:t>
            </a:r>
            <a:r>
              <a:rPr lang="en-US" dirty="0"/>
              <a:t>)</a:t>
            </a:r>
          </a:p>
          <a:p>
            <a:endParaRPr lang="en-US" dirty="0"/>
          </a:p>
        </p:txBody>
      </p:sp>
      <p:sp>
        <p:nvSpPr>
          <p:cNvPr id="5" name="TextBox 4"/>
          <p:cNvSpPr txBox="1"/>
          <p:nvPr/>
        </p:nvSpPr>
        <p:spPr>
          <a:xfrm>
            <a:off x="296100" y="1202400"/>
            <a:ext cx="11544208" cy="461665"/>
          </a:xfrm>
          <a:prstGeom prst="rect">
            <a:avLst/>
          </a:prstGeom>
          <a:noFill/>
        </p:spPr>
        <p:txBody>
          <a:bodyPr wrap="square" rtlCol="0">
            <a:spAutoFit/>
          </a:bodyPr>
          <a:lstStyle/>
          <a:p>
            <a:r>
              <a:rPr lang="en-US" sz="2400" dirty="0">
                <a:solidFill>
                  <a:prstClr val="black"/>
                </a:solidFill>
              </a:rPr>
              <a:t>Part 1 – Technical Data </a:t>
            </a:r>
          </a:p>
        </p:txBody>
      </p:sp>
      <p:pic>
        <p:nvPicPr>
          <p:cNvPr id="7" name="Picture 6"/>
          <p:cNvPicPr>
            <a:picLocks noChangeAspect="1"/>
          </p:cNvPicPr>
          <p:nvPr/>
        </p:nvPicPr>
        <p:blipFill>
          <a:blip r:embed="rId3"/>
          <a:stretch>
            <a:fillRect/>
          </a:stretch>
        </p:blipFill>
        <p:spPr>
          <a:xfrm>
            <a:off x="1854238" y="2235477"/>
            <a:ext cx="8108383" cy="2621507"/>
          </a:xfrm>
          <a:prstGeom prst="rect">
            <a:avLst/>
          </a:prstGeom>
        </p:spPr>
      </p:pic>
    </p:spTree>
    <p:extLst>
      <p:ext uri="{BB962C8B-B14F-4D97-AF65-F5344CB8AC3E}">
        <p14:creationId xmlns:p14="http://schemas.microsoft.com/office/powerpoint/2010/main" val="28000309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F8C957E-D11D-442A-875E-0647976CE83B}" type="slidenum">
              <a:rPr lang="en-US" smtClean="0">
                <a:solidFill>
                  <a:prstClr val="black"/>
                </a:solidFill>
              </a:rPr>
              <a:pPr/>
              <a:t>18</a:t>
            </a:fld>
            <a:endParaRPr lang="en-US" dirty="0">
              <a:solidFill>
                <a:prstClr val="black"/>
              </a:solidFill>
            </a:endParaRPr>
          </a:p>
        </p:txBody>
      </p:sp>
      <p:sp>
        <p:nvSpPr>
          <p:cNvPr id="3" name="Text Placeholder 2"/>
          <p:cNvSpPr>
            <a:spLocks noGrp="1"/>
          </p:cNvSpPr>
          <p:nvPr>
            <p:ph type="body" sz="quarter" idx="10"/>
          </p:nvPr>
        </p:nvSpPr>
        <p:spPr>
          <a:xfrm>
            <a:off x="377203" y="463520"/>
            <a:ext cx="8801966" cy="508000"/>
          </a:xfrm>
        </p:spPr>
        <p:txBody>
          <a:bodyPr/>
          <a:lstStyle/>
          <a:p>
            <a:r>
              <a:rPr lang="en-US" dirty="0"/>
              <a:t>Enterprise Resource Planning (ERP), Format 3: DD Form 3026-3 </a:t>
            </a:r>
          </a:p>
        </p:txBody>
      </p:sp>
      <p:sp>
        <p:nvSpPr>
          <p:cNvPr id="4" name="Text Placeholder 3"/>
          <p:cNvSpPr>
            <a:spLocks noGrp="1"/>
          </p:cNvSpPr>
          <p:nvPr>
            <p:ph type="body" sz="quarter" idx="11"/>
          </p:nvPr>
        </p:nvSpPr>
        <p:spPr>
          <a:xfrm>
            <a:off x="377825" y="261938"/>
            <a:ext cx="8648944" cy="201582"/>
          </a:xfrm>
        </p:spPr>
        <p:txBody>
          <a:bodyPr/>
          <a:lstStyle/>
          <a:p>
            <a:r>
              <a:rPr lang="en-US" dirty="0"/>
              <a:t>Software DID Overview </a:t>
            </a:r>
            <a:r>
              <a:rPr lang="en-US" dirty="0" smtClean="0"/>
              <a:t>(Development/Maintenance/ERP</a:t>
            </a:r>
            <a:r>
              <a:rPr lang="en-US" dirty="0"/>
              <a:t>)</a:t>
            </a:r>
          </a:p>
          <a:p>
            <a:endParaRPr lang="en-US" dirty="0"/>
          </a:p>
        </p:txBody>
      </p:sp>
      <p:sp>
        <p:nvSpPr>
          <p:cNvPr id="5" name="TextBox 4"/>
          <p:cNvSpPr txBox="1"/>
          <p:nvPr/>
        </p:nvSpPr>
        <p:spPr>
          <a:xfrm>
            <a:off x="296100" y="1202400"/>
            <a:ext cx="11544208" cy="461665"/>
          </a:xfrm>
          <a:prstGeom prst="rect">
            <a:avLst/>
          </a:prstGeom>
          <a:noFill/>
        </p:spPr>
        <p:txBody>
          <a:bodyPr wrap="square" rtlCol="0">
            <a:spAutoFit/>
          </a:bodyPr>
          <a:lstStyle/>
          <a:p>
            <a:r>
              <a:rPr lang="en-US" sz="2400" dirty="0">
                <a:solidFill>
                  <a:prstClr val="black">
                    <a:lumMod val="75000"/>
                    <a:lumOff val="25000"/>
                  </a:prstClr>
                </a:solidFill>
              </a:rPr>
              <a:t>Part 2 – SW Development Effort Data</a:t>
            </a:r>
          </a:p>
        </p:txBody>
      </p:sp>
      <p:pic>
        <p:nvPicPr>
          <p:cNvPr id="8" name="Picture 7"/>
          <p:cNvPicPr>
            <a:picLocks noChangeAspect="1"/>
          </p:cNvPicPr>
          <p:nvPr/>
        </p:nvPicPr>
        <p:blipFill>
          <a:blip r:embed="rId3"/>
          <a:stretch>
            <a:fillRect/>
          </a:stretch>
        </p:blipFill>
        <p:spPr>
          <a:xfrm>
            <a:off x="1503788" y="1894945"/>
            <a:ext cx="9128831" cy="3487615"/>
          </a:xfrm>
          <a:prstGeom prst="rect">
            <a:avLst/>
          </a:prstGeom>
        </p:spPr>
      </p:pic>
    </p:spTree>
    <p:extLst>
      <p:ext uri="{BB962C8B-B14F-4D97-AF65-F5344CB8AC3E}">
        <p14:creationId xmlns:p14="http://schemas.microsoft.com/office/powerpoint/2010/main" val="30609328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F8C957E-D11D-442A-875E-0647976CE83B}" type="slidenum">
              <a:rPr lang="en-US" smtClean="0">
                <a:solidFill>
                  <a:prstClr val="black"/>
                </a:solidFill>
              </a:rPr>
              <a:pPr/>
              <a:t>19</a:t>
            </a:fld>
            <a:endParaRPr lang="en-US" dirty="0">
              <a:solidFill>
                <a:prstClr val="black"/>
              </a:solidFill>
            </a:endParaRPr>
          </a:p>
        </p:txBody>
      </p:sp>
      <p:sp>
        <p:nvSpPr>
          <p:cNvPr id="3" name="Text Placeholder 2"/>
          <p:cNvSpPr>
            <a:spLocks noGrp="1"/>
          </p:cNvSpPr>
          <p:nvPr>
            <p:ph type="body" sz="quarter" idx="10"/>
          </p:nvPr>
        </p:nvSpPr>
        <p:spPr>
          <a:xfrm>
            <a:off x="377203" y="463520"/>
            <a:ext cx="8801966" cy="508000"/>
          </a:xfrm>
        </p:spPr>
        <p:txBody>
          <a:bodyPr/>
          <a:lstStyle/>
          <a:p>
            <a:r>
              <a:rPr lang="en-US" dirty="0"/>
              <a:t>Enterprise Resource Planning (ERP), Format 3: DD Form 3026-3 </a:t>
            </a:r>
          </a:p>
        </p:txBody>
      </p:sp>
      <p:sp>
        <p:nvSpPr>
          <p:cNvPr id="4" name="Text Placeholder 3"/>
          <p:cNvSpPr>
            <a:spLocks noGrp="1"/>
          </p:cNvSpPr>
          <p:nvPr>
            <p:ph type="body" sz="quarter" idx="11"/>
          </p:nvPr>
        </p:nvSpPr>
        <p:spPr>
          <a:xfrm>
            <a:off x="377825" y="261938"/>
            <a:ext cx="8648944" cy="201582"/>
          </a:xfrm>
        </p:spPr>
        <p:txBody>
          <a:bodyPr/>
          <a:lstStyle/>
          <a:p>
            <a:r>
              <a:rPr lang="en-US" dirty="0"/>
              <a:t>Software DID Overview </a:t>
            </a:r>
            <a:r>
              <a:rPr lang="en-US" dirty="0" smtClean="0"/>
              <a:t>(Development/Maintenance/ERP</a:t>
            </a:r>
            <a:r>
              <a:rPr lang="en-US" dirty="0"/>
              <a:t>)</a:t>
            </a:r>
          </a:p>
          <a:p>
            <a:endParaRPr lang="en-US" dirty="0"/>
          </a:p>
        </p:txBody>
      </p:sp>
      <p:sp>
        <p:nvSpPr>
          <p:cNvPr id="5" name="TextBox 4"/>
          <p:cNvSpPr txBox="1"/>
          <p:nvPr/>
        </p:nvSpPr>
        <p:spPr>
          <a:xfrm>
            <a:off x="296100" y="1202400"/>
            <a:ext cx="11544208" cy="461665"/>
          </a:xfrm>
          <a:prstGeom prst="rect">
            <a:avLst/>
          </a:prstGeom>
          <a:noFill/>
        </p:spPr>
        <p:txBody>
          <a:bodyPr wrap="square" rtlCol="0">
            <a:spAutoFit/>
          </a:bodyPr>
          <a:lstStyle/>
          <a:p>
            <a:r>
              <a:rPr lang="en-US" sz="2400" dirty="0">
                <a:solidFill>
                  <a:prstClr val="black">
                    <a:lumMod val="75000"/>
                    <a:lumOff val="25000"/>
                  </a:prstClr>
                </a:solidFill>
              </a:rPr>
              <a:t>Part 2 – SW Development Effort Data</a:t>
            </a:r>
          </a:p>
        </p:txBody>
      </p:sp>
      <p:pic>
        <p:nvPicPr>
          <p:cNvPr id="7" name="Picture 6"/>
          <p:cNvPicPr>
            <a:picLocks noChangeAspect="1"/>
          </p:cNvPicPr>
          <p:nvPr/>
        </p:nvPicPr>
        <p:blipFill>
          <a:blip r:embed="rId3"/>
          <a:stretch>
            <a:fillRect/>
          </a:stretch>
        </p:blipFill>
        <p:spPr>
          <a:xfrm>
            <a:off x="2532139" y="1906660"/>
            <a:ext cx="7658100" cy="4232494"/>
          </a:xfrm>
          <a:prstGeom prst="rect">
            <a:avLst/>
          </a:prstGeom>
          <a:ln>
            <a:solidFill>
              <a:schemeClr val="tx1"/>
            </a:solidFill>
          </a:ln>
        </p:spPr>
      </p:pic>
    </p:spTree>
    <p:extLst>
      <p:ext uri="{BB962C8B-B14F-4D97-AF65-F5344CB8AC3E}">
        <p14:creationId xmlns:p14="http://schemas.microsoft.com/office/powerpoint/2010/main" val="6191242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F8C957E-D11D-442A-875E-0647976CE83B}" type="slidenum">
              <a:rPr lang="en-US" smtClean="0"/>
              <a:t>2</a:t>
            </a:fld>
            <a:endParaRPr lang="en-US"/>
          </a:p>
        </p:txBody>
      </p:sp>
      <p:sp>
        <p:nvSpPr>
          <p:cNvPr id="3" name="Text Placeholder 2"/>
          <p:cNvSpPr>
            <a:spLocks noGrp="1"/>
          </p:cNvSpPr>
          <p:nvPr>
            <p:ph type="body" sz="quarter" idx="13"/>
          </p:nvPr>
        </p:nvSpPr>
        <p:spPr/>
        <p:txBody>
          <a:bodyPr/>
          <a:lstStyle/>
          <a:p>
            <a:r>
              <a:rPr lang="en-US" dirty="0" smtClean="0"/>
              <a:t>Overview</a:t>
            </a:r>
            <a:endParaRPr lang="en-US" dirty="0"/>
          </a:p>
        </p:txBody>
      </p:sp>
      <p:sp>
        <p:nvSpPr>
          <p:cNvPr id="4" name="Text Placeholder 3"/>
          <p:cNvSpPr>
            <a:spLocks noGrp="1"/>
          </p:cNvSpPr>
          <p:nvPr>
            <p:ph type="body" sz="quarter" idx="14"/>
          </p:nvPr>
        </p:nvSpPr>
        <p:spPr/>
        <p:txBody>
          <a:bodyPr/>
          <a:lstStyle/>
          <a:p>
            <a:r>
              <a:rPr lang="en-US" dirty="0" smtClean="0"/>
              <a:t>Software Resource Data Reporting (SRDR)</a:t>
            </a:r>
          </a:p>
          <a:p>
            <a:endParaRPr lang="en-US" dirty="0"/>
          </a:p>
        </p:txBody>
      </p:sp>
      <p:sp>
        <p:nvSpPr>
          <p:cNvPr id="13" name="TextBox 12"/>
          <p:cNvSpPr txBox="1"/>
          <p:nvPr/>
        </p:nvSpPr>
        <p:spPr>
          <a:xfrm>
            <a:off x="377203" y="1166127"/>
            <a:ext cx="4122608" cy="4062651"/>
          </a:xfrm>
          <a:prstGeom prst="rect">
            <a:avLst/>
          </a:prstGeom>
          <a:noFill/>
        </p:spPr>
        <p:txBody>
          <a:bodyPr wrap="square" rtlCol="0">
            <a:spAutoFit/>
          </a:bodyPr>
          <a:lstStyle/>
          <a:p>
            <a:r>
              <a:rPr lang="en-US" b="1" dirty="0" smtClean="0">
                <a:solidFill>
                  <a:schemeClr val="bg1"/>
                </a:solidFill>
              </a:rPr>
              <a:t>Resources</a:t>
            </a:r>
          </a:p>
          <a:p>
            <a:endParaRPr lang="en-US" dirty="0">
              <a:solidFill>
                <a:schemeClr val="bg1"/>
              </a:solidFill>
            </a:endParaRPr>
          </a:p>
          <a:p>
            <a:pPr>
              <a:spcBef>
                <a:spcPts val="600"/>
              </a:spcBef>
            </a:pPr>
            <a:r>
              <a:rPr lang="en-US" sz="1600" dirty="0" smtClean="0">
                <a:solidFill>
                  <a:schemeClr val="bg1"/>
                </a:solidFill>
              </a:rPr>
              <a:t>Data Item Description (DID):</a:t>
            </a:r>
          </a:p>
          <a:p>
            <a:pPr>
              <a:spcBef>
                <a:spcPts val="600"/>
              </a:spcBef>
            </a:pPr>
            <a:r>
              <a:rPr lang="en-US" sz="1600" dirty="0">
                <a:solidFill>
                  <a:schemeClr val="bg1"/>
                </a:solidFill>
              </a:rPr>
              <a:t>	</a:t>
            </a:r>
            <a:r>
              <a:rPr lang="en-US" sz="1600" dirty="0" smtClean="0">
                <a:solidFill>
                  <a:schemeClr val="bg1"/>
                </a:solidFill>
              </a:rPr>
              <a:t>DI-MGMT-82035</a:t>
            </a:r>
          </a:p>
          <a:p>
            <a:endParaRPr lang="en-US" dirty="0">
              <a:solidFill>
                <a:schemeClr val="bg1"/>
              </a:solidFill>
            </a:endParaRPr>
          </a:p>
          <a:p>
            <a:pPr>
              <a:spcBef>
                <a:spcPts val="600"/>
              </a:spcBef>
            </a:pPr>
            <a:r>
              <a:rPr lang="en-US" sz="1600" dirty="0" smtClean="0">
                <a:solidFill>
                  <a:schemeClr val="bg1"/>
                </a:solidFill>
              </a:rPr>
              <a:t>Development, Format 1:</a:t>
            </a:r>
          </a:p>
          <a:p>
            <a:pPr>
              <a:spcBef>
                <a:spcPts val="600"/>
              </a:spcBef>
            </a:pPr>
            <a:r>
              <a:rPr lang="en-US" sz="1600" dirty="0">
                <a:solidFill>
                  <a:schemeClr val="bg1"/>
                </a:solidFill>
              </a:rPr>
              <a:t>	</a:t>
            </a:r>
            <a:r>
              <a:rPr lang="en-US" sz="1600" dirty="0" smtClean="0">
                <a:solidFill>
                  <a:schemeClr val="bg1"/>
                </a:solidFill>
              </a:rPr>
              <a:t>DD Form 3026-1</a:t>
            </a:r>
          </a:p>
          <a:p>
            <a:endParaRPr lang="en-US" dirty="0">
              <a:solidFill>
                <a:schemeClr val="bg1"/>
              </a:solidFill>
            </a:endParaRPr>
          </a:p>
          <a:p>
            <a:pPr>
              <a:spcBef>
                <a:spcPts val="600"/>
              </a:spcBef>
            </a:pPr>
            <a:r>
              <a:rPr lang="en-US" sz="1600" dirty="0" smtClean="0">
                <a:solidFill>
                  <a:schemeClr val="bg1"/>
                </a:solidFill>
              </a:rPr>
              <a:t>Maintenance, Format 2:</a:t>
            </a:r>
          </a:p>
          <a:p>
            <a:pPr>
              <a:spcBef>
                <a:spcPts val="600"/>
              </a:spcBef>
            </a:pPr>
            <a:r>
              <a:rPr lang="en-US" sz="1600" dirty="0">
                <a:solidFill>
                  <a:schemeClr val="bg1"/>
                </a:solidFill>
              </a:rPr>
              <a:t>	</a:t>
            </a:r>
            <a:r>
              <a:rPr lang="en-US" sz="1600" dirty="0" smtClean="0">
                <a:solidFill>
                  <a:schemeClr val="bg1"/>
                </a:solidFill>
              </a:rPr>
              <a:t>DD Form 3026-2</a:t>
            </a:r>
          </a:p>
          <a:p>
            <a:endParaRPr lang="en-US" dirty="0">
              <a:solidFill>
                <a:schemeClr val="bg1"/>
              </a:solidFill>
            </a:endParaRPr>
          </a:p>
          <a:p>
            <a:pPr>
              <a:spcBef>
                <a:spcPts val="600"/>
              </a:spcBef>
            </a:pPr>
            <a:r>
              <a:rPr lang="en-US" sz="1600" dirty="0" smtClean="0">
                <a:solidFill>
                  <a:schemeClr val="bg1"/>
                </a:solidFill>
              </a:rPr>
              <a:t>Enterprise Resource Planning (ERP):</a:t>
            </a:r>
          </a:p>
          <a:p>
            <a:pPr>
              <a:spcBef>
                <a:spcPts val="600"/>
              </a:spcBef>
            </a:pPr>
            <a:r>
              <a:rPr lang="en-US" sz="1600" dirty="0">
                <a:solidFill>
                  <a:schemeClr val="bg1"/>
                </a:solidFill>
              </a:rPr>
              <a:t>	</a:t>
            </a:r>
            <a:r>
              <a:rPr lang="en-US" sz="1600" dirty="0" smtClean="0">
                <a:solidFill>
                  <a:schemeClr val="bg1"/>
                </a:solidFill>
              </a:rPr>
              <a:t>DD Form 3026-3</a:t>
            </a:r>
            <a:endParaRPr lang="en-US" sz="1600" dirty="0">
              <a:solidFill>
                <a:schemeClr val="bg1"/>
              </a:solidFill>
            </a:endParaRPr>
          </a:p>
        </p:txBody>
      </p:sp>
      <p:sp>
        <p:nvSpPr>
          <p:cNvPr id="14" name="TextBox 13"/>
          <p:cNvSpPr txBox="1"/>
          <p:nvPr/>
        </p:nvSpPr>
        <p:spPr>
          <a:xfrm>
            <a:off x="5119059" y="1541971"/>
            <a:ext cx="6374245" cy="2939266"/>
          </a:xfrm>
          <a:prstGeom prst="rect">
            <a:avLst/>
          </a:prstGeom>
          <a:noFill/>
        </p:spPr>
        <p:txBody>
          <a:bodyPr wrap="square" rtlCol="0">
            <a:spAutoFit/>
          </a:bodyPr>
          <a:lstStyle/>
          <a:p>
            <a:r>
              <a:rPr lang="en-US" sz="2000" dirty="0"/>
              <a:t>Intent of SRDR is to collect </a:t>
            </a:r>
            <a:r>
              <a:rPr lang="en-US" sz="2000" b="1" dirty="0" smtClean="0"/>
              <a:t>objective</a:t>
            </a:r>
            <a:r>
              <a:rPr lang="en-US" sz="2000" dirty="0" smtClean="0"/>
              <a:t> and </a:t>
            </a:r>
            <a:r>
              <a:rPr lang="en-US" sz="2000" b="1" dirty="0"/>
              <a:t>measurable</a:t>
            </a:r>
            <a:r>
              <a:rPr lang="en-US" sz="2000" dirty="0"/>
              <a:t> data commonly </a:t>
            </a:r>
            <a:r>
              <a:rPr lang="en-US" sz="2000" dirty="0" smtClean="0"/>
              <a:t>used by industry </a:t>
            </a:r>
            <a:r>
              <a:rPr lang="en-US" sz="2000" dirty="0"/>
              <a:t>and DoD cost analysts</a:t>
            </a:r>
          </a:p>
          <a:p>
            <a:endParaRPr lang="en-US" sz="2000" dirty="0"/>
          </a:p>
          <a:p>
            <a:pPr>
              <a:spcBef>
                <a:spcPts val="600"/>
              </a:spcBef>
            </a:pPr>
            <a:r>
              <a:rPr lang="en-US" sz="2000" dirty="0"/>
              <a:t>Builds a repository of estimated and actual</a:t>
            </a:r>
            <a:r>
              <a:rPr lang="en-US" sz="2000" dirty="0" smtClean="0"/>
              <a:t>:</a:t>
            </a:r>
            <a:endParaRPr lang="en-US" sz="2000" dirty="0"/>
          </a:p>
          <a:p>
            <a:pPr marL="742950" lvl="1" indent="-285750">
              <a:spcBef>
                <a:spcPts val="600"/>
              </a:spcBef>
              <a:buFont typeface="Calibri" panose="020F0502020204030204" pitchFamily="34" charset="0"/>
              <a:buChar char="›"/>
            </a:pPr>
            <a:r>
              <a:rPr lang="en-US" sz="2000" dirty="0"/>
              <a:t>SW product </a:t>
            </a:r>
            <a:r>
              <a:rPr lang="en-US" sz="2000" dirty="0" smtClean="0"/>
              <a:t>sizes</a:t>
            </a:r>
            <a:endParaRPr lang="en-US" sz="2000" dirty="0"/>
          </a:p>
          <a:p>
            <a:pPr marL="742950" lvl="1" indent="-285750">
              <a:spcBef>
                <a:spcPts val="600"/>
              </a:spcBef>
              <a:buFont typeface="Calibri" panose="020F0502020204030204" pitchFamily="34" charset="0"/>
              <a:buChar char="›"/>
            </a:pPr>
            <a:r>
              <a:rPr lang="en-US" sz="2000" dirty="0" smtClean="0"/>
              <a:t>Schedules</a:t>
            </a:r>
            <a:endParaRPr lang="en-US" sz="2000" dirty="0"/>
          </a:p>
          <a:p>
            <a:pPr marL="742950" lvl="1" indent="-285750">
              <a:spcBef>
                <a:spcPts val="600"/>
              </a:spcBef>
              <a:buFont typeface="Calibri" panose="020F0502020204030204" pitchFamily="34" charset="0"/>
              <a:buChar char="›"/>
            </a:pPr>
            <a:r>
              <a:rPr lang="en-US" sz="2000" dirty="0" smtClean="0"/>
              <a:t>Effort</a:t>
            </a:r>
            <a:endParaRPr lang="en-US" sz="2000" dirty="0"/>
          </a:p>
          <a:p>
            <a:pPr marL="742950" lvl="1" indent="-285750">
              <a:spcBef>
                <a:spcPts val="600"/>
              </a:spcBef>
              <a:buFont typeface="Calibri" panose="020F0502020204030204" pitchFamily="34" charset="0"/>
              <a:buChar char="›"/>
            </a:pPr>
            <a:r>
              <a:rPr lang="en-US" sz="2000" dirty="0"/>
              <a:t>Quality</a:t>
            </a:r>
          </a:p>
        </p:txBody>
      </p:sp>
    </p:spTree>
    <p:extLst>
      <p:ext uri="{BB962C8B-B14F-4D97-AF65-F5344CB8AC3E}">
        <p14:creationId xmlns:p14="http://schemas.microsoft.com/office/powerpoint/2010/main" val="6606785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F8C957E-D11D-442A-875E-0647976CE83B}" type="slidenum">
              <a:rPr lang="en-US" smtClean="0">
                <a:solidFill>
                  <a:prstClr val="black"/>
                </a:solidFill>
              </a:rPr>
              <a:pPr/>
              <a:t>20</a:t>
            </a:fld>
            <a:endParaRPr lang="en-US" dirty="0">
              <a:solidFill>
                <a:prstClr val="black"/>
              </a:solidFill>
            </a:endParaRPr>
          </a:p>
        </p:txBody>
      </p:sp>
      <p:sp>
        <p:nvSpPr>
          <p:cNvPr id="3" name="Text Placeholder 2"/>
          <p:cNvSpPr>
            <a:spLocks noGrp="1"/>
          </p:cNvSpPr>
          <p:nvPr>
            <p:ph type="body" sz="quarter" idx="10"/>
          </p:nvPr>
        </p:nvSpPr>
        <p:spPr>
          <a:xfrm>
            <a:off x="377203" y="463520"/>
            <a:ext cx="8801966" cy="508000"/>
          </a:xfrm>
        </p:spPr>
        <p:txBody>
          <a:bodyPr/>
          <a:lstStyle/>
          <a:p>
            <a:r>
              <a:rPr lang="en-US" dirty="0"/>
              <a:t>Enterprise Resource Planning (ERP), Format 3: DD Form 3026-3 </a:t>
            </a:r>
          </a:p>
        </p:txBody>
      </p:sp>
      <p:sp>
        <p:nvSpPr>
          <p:cNvPr id="4" name="Text Placeholder 3"/>
          <p:cNvSpPr>
            <a:spLocks noGrp="1"/>
          </p:cNvSpPr>
          <p:nvPr>
            <p:ph type="body" sz="quarter" idx="11"/>
          </p:nvPr>
        </p:nvSpPr>
        <p:spPr>
          <a:xfrm>
            <a:off x="377825" y="261938"/>
            <a:ext cx="8648944" cy="201582"/>
          </a:xfrm>
        </p:spPr>
        <p:txBody>
          <a:bodyPr/>
          <a:lstStyle/>
          <a:p>
            <a:r>
              <a:rPr lang="en-US" dirty="0"/>
              <a:t>Software DID Overview </a:t>
            </a:r>
            <a:r>
              <a:rPr lang="en-US" dirty="0" smtClean="0"/>
              <a:t>(Development/Maintenance/ERP</a:t>
            </a:r>
            <a:r>
              <a:rPr lang="en-US" dirty="0"/>
              <a:t>)</a:t>
            </a:r>
          </a:p>
          <a:p>
            <a:endParaRPr lang="en-US" dirty="0"/>
          </a:p>
        </p:txBody>
      </p:sp>
      <p:sp>
        <p:nvSpPr>
          <p:cNvPr id="5" name="TextBox 4"/>
          <p:cNvSpPr txBox="1"/>
          <p:nvPr/>
        </p:nvSpPr>
        <p:spPr>
          <a:xfrm>
            <a:off x="296100" y="1202400"/>
            <a:ext cx="11544208" cy="461665"/>
          </a:xfrm>
          <a:prstGeom prst="rect">
            <a:avLst/>
          </a:prstGeom>
          <a:noFill/>
        </p:spPr>
        <p:txBody>
          <a:bodyPr wrap="square" rtlCol="0">
            <a:spAutoFit/>
          </a:bodyPr>
          <a:lstStyle/>
          <a:p>
            <a:r>
              <a:rPr lang="en-US" sz="2400" dirty="0">
                <a:solidFill>
                  <a:prstClr val="black">
                    <a:lumMod val="75000"/>
                    <a:lumOff val="25000"/>
                  </a:prstClr>
                </a:solidFill>
              </a:rPr>
              <a:t>Part 2 – SW Development Effort Data</a:t>
            </a:r>
          </a:p>
        </p:txBody>
      </p:sp>
      <p:pic>
        <p:nvPicPr>
          <p:cNvPr id="7" name="Picture 6"/>
          <p:cNvPicPr>
            <a:picLocks noChangeAspect="1"/>
          </p:cNvPicPr>
          <p:nvPr/>
        </p:nvPicPr>
        <p:blipFill>
          <a:blip r:embed="rId3"/>
          <a:stretch>
            <a:fillRect/>
          </a:stretch>
        </p:blipFill>
        <p:spPr>
          <a:xfrm>
            <a:off x="2532139" y="1906660"/>
            <a:ext cx="7658100" cy="4232494"/>
          </a:xfrm>
          <a:prstGeom prst="rect">
            <a:avLst/>
          </a:prstGeom>
          <a:ln>
            <a:solidFill>
              <a:schemeClr val="tx1"/>
            </a:solidFill>
          </a:ln>
        </p:spPr>
      </p:pic>
    </p:spTree>
    <p:extLst>
      <p:ext uri="{BB962C8B-B14F-4D97-AF65-F5344CB8AC3E}">
        <p14:creationId xmlns:p14="http://schemas.microsoft.com/office/powerpoint/2010/main" val="21297610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US" dirty="0"/>
              <a:t>Software Data </a:t>
            </a:r>
            <a:r>
              <a:rPr lang="en-US" dirty="0" smtClean="0"/>
              <a:t>DID </a:t>
            </a:r>
          </a:p>
          <a:p>
            <a:r>
              <a:rPr lang="en-US" dirty="0" smtClean="0"/>
              <a:t>CRM </a:t>
            </a:r>
            <a:r>
              <a:rPr lang="en-US" dirty="0"/>
              <a:t>Review</a:t>
            </a:r>
          </a:p>
        </p:txBody>
      </p:sp>
      <p:sp>
        <p:nvSpPr>
          <p:cNvPr id="2" name="Slide Number Placeholder 1"/>
          <p:cNvSpPr>
            <a:spLocks noGrp="1"/>
          </p:cNvSpPr>
          <p:nvPr>
            <p:ph type="sldNum" sz="quarter" idx="4294967295"/>
          </p:nvPr>
        </p:nvSpPr>
        <p:spPr>
          <a:xfrm>
            <a:off x="11691938" y="6381750"/>
            <a:ext cx="500062" cy="365125"/>
          </a:xfrm>
          <a:prstGeom prst="rect">
            <a:avLst/>
          </a:prstGeom>
        </p:spPr>
        <p:txBody>
          <a:bodyPr/>
          <a:lstStyle/>
          <a:p>
            <a:fld id="{8F8C957E-D11D-442A-875E-0647976CE83B}" type="slidenum">
              <a:rPr lang="en-US" smtClean="0">
                <a:solidFill>
                  <a:prstClr val="black"/>
                </a:solidFill>
              </a:rPr>
              <a:pPr/>
              <a:t>21</a:t>
            </a:fld>
            <a:endParaRPr lang="en-US" dirty="0">
              <a:solidFill>
                <a:prstClr val="black"/>
              </a:solidFill>
            </a:endParaRPr>
          </a:p>
        </p:txBody>
      </p:sp>
    </p:spTree>
    <p:extLst>
      <p:ext uri="{BB962C8B-B14F-4D97-AF65-F5344CB8AC3E}">
        <p14:creationId xmlns:p14="http://schemas.microsoft.com/office/powerpoint/2010/main" val="184008046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solidFill>
                  <a:schemeClr val="tx1">
                    <a:lumMod val="75000"/>
                    <a:lumOff val="25000"/>
                  </a:schemeClr>
                </a:solidFill>
              </a:rPr>
              <a:t>SRDR DID &amp; Forms </a:t>
            </a:r>
            <a:r>
              <a:rPr lang="en-US" dirty="0">
                <a:solidFill>
                  <a:schemeClr val="tx1">
                    <a:lumMod val="75000"/>
                    <a:lumOff val="25000"/>
                  </a:schemeClr>
                </a:solidFill>
              </a:rPr>
              <a:t>CRM Review</a:t>
            </a:r>
          </a:p>
        </p:txBody>
      </p:sp>
      <p:sp>
        <p:nvSpPr>
          <p:cNvPr id="3" name="Text Placeholder 2"/>
          <p:cNvSpPr>
            <a:spLocks noGrp="1"/>
          </p:cNvSpPr>
          <p:nvPr>
            <p:ph type="body" sz="quarter" idx="11"/>
          </p:nvPr>
        </p:nvSpPr>
        <p:spPr/>
        <p:txBody>
          <a:bodyPr/>
          <a:lstStyle/>
          <a:p>
            <a:r>
              <a:rPr lang="en-US" dirty="0" smtClean="0">
                <a:solidFill>
                  <a:schemeClr val="tx1">
                    <a:lumMod val="75000"/>
                    <a:lumOff val="25000"/>
                  </a:schemeClr>
                </a:solidFill>
              </a:rPr>
              <a:t>Software Data DID CRM Review</a:t>
            </a:r>
            <a:endParaRPr lang="en-US" dirty="0">
              <a:solidFill>
                <a:schemeClr val="tx1">
                  <a:lumMod val="75000"/>
                  <a:lumOff val="25000"/>
                </a:schemeClr>
              </a:solidFill>
            </a:endParaRPr>
          </a:p>
        </p:txBody>
      </p:sp>
      <p:sp>
        <p:nvSpPr>
          <p:cNvPr id="4" name="Slide Number Placeholder 3"/>
          <p:cNvSpPr>
            <a:spLocks noGrp="1"/>
          </p:cNvSpPr>
          <p:nvPr>
            <p:ph type="sldNum" sz="quarter" idx="12"/>
          </p:nvPr>
        </p:nvSpPr>
        <p:spPr/>
        <p:txBody>
          <a:bodyPr/>
          <a:lstStyle/>
          <a:p>
            <a:fld id="{8F8C957E-D11D-442A-875E-0647976CE83B}" type="slidenum">
              <a:rPr lang="en-US" smtClean="0">
                <a:solidFill>
                  <a:prstClr val="white">
                    <a:lumMod val="95000"/>
                  </a:prstClr>
                </a:solidFill>
              </a:rPr>
              <a:pPr/>
              <a:t>22</a:t>
            </a:fld>
            <a:endParaRPr lang="en-US" dirty="0">
              <a:solidFill>
                <a:prstClr val="white">
                  <a:lumMod val="95000"/>
                </a:prstClr>
              </a:solidFill>
            </a:endParaRPr>
          </a:p>
        </p:txBody>
      </p:sp>
      <p:graphicFrame>
        <p:nvGraphicFramePr>
          <p:cNvPr id="5" name="Table 4"/>
          <p:cNvGraphicFramePr>
            <a:graphicFrameLocks noGrp="1"/>
          </p:cNvGraphicFramePr>
          <p:nvPr>
            <p:extLst/>
          </p:nvPr>
        </p:nvGraphicFramePr>
        <p:xfrm>
          <a:off x="216063" y="3727001"/>
          <a:ext cx="5699844" cy="1950720"/>
        </p:xfrm>
        <a:graphic>
          <a:graphicData uri="http://schemas.openxmlformats.org/drawingml/2006/table">
            <a:tbl>
              <a:tblPr firstRow="1" bandRow="1">
                <a:tableStyleId>{F5AB1C69-6EDB-4FF4-983F-18BD219EF322}</a:tableStyleId>
              </a:tblPr>
              <a:tblGrid>
                <a:gridCol w="1483783">
                  <a:extLst>
                    <a:ext uri="{9D8B030D-6E8A-4147-A177-3AD203B41FA5}">
                      <a16:colId xmlns:a16="http://schemas.microsoft.com/office/drawing/2014/main" val="20000"/>
                    </a:ext>
                  </a:extLst>
                </a:gridCol>
                <a:gridCol w="1296847">
                  <a:extLst>
                    <a:ext uri="{9D8B030D-6E8A-4147-A177-3AD203B41FA5}">
                      <a16:colId xmlns:a16="http://schemas.microsoft.com/office/drawing/2014/main" val="20001"/>
                    </a:ext>
                  </a:extLst>
                </a:gridCol>
                <a:gridCol w="1459607">
                  <a:extLst>
                    <a:ext uri="{9D8B030D-6E8A-4147-A177-3AD203B41FA5}">
                      <a16:colId xmlns:a16="http://schemas.microsoft.com/office/drawing/2014/main" val="20002"/>
                    </a:ext>
                  </a:extLst>
                </a:gridCol>
                <a:gridCol w="1459607">
                  <a:extLst>
                    <a:ext uri="{9D8B030D-6E8A-4147-A177-3AD203B41FA5}">
                      <a16:colId xmlns:a16="http://schemas.microsoft.com/office/drawing/2014/main" val="20003"/>
                    </a:ext>
                  </a:extLst>
                </a:gridCol>
              </a:tblGrid>
              <a:tr h="289560">
                <a:tc>
                  <a:txBody>
                    <a:bodyPr/>
                    <a:lstStyle/>
                    <a:p>
                      <a:r>
                        <a:rPr lang="en-US" sz="1400" dirty="0" smtClean="0"/>
                        <a:t>Document</a:t>
                      </a:r>
                      <a:endParaRPr lang="en-US" sz="1400" dirty="0"/>
                    </a:p>
                  </a:txBody>
                  <a:tcPr>
                    <a:solidFill>
                      <a:schemeClr val="tx1"/>
                    </a:solidFill>
                  </a:tcPr>
                </a:tc>
                <a:tc>
                  <a:txBody>
                    <a:bodyPr/>
                    <a:lstStyle/>
                    <a:p>
                      <a:pPr algn="ctr"/>
                      <a:r>
                        <a:rPr lang="en-US" sz="1400" dirty="0" smtClean="0"/>
                        <a:t># of Comments</a:t>
                      </a:r>
                      <a:endParaRPr lang="en-US" sz="1400" dirty="0"/>
                    </a:p>
                  </a:txBody>
                  <a:tcPr>
                    <a:solidFill>
                      <a:schemeClr val="tx1"/>
                    </a:solidFill>
                  </a:tcPr>
                </a:tc>
                <a:tc>
                  <a:txBody>
                    <a:bodyPr/>
                    <a:lstStyle/>
                    <a:p>
                      <a:pPr algn="ctr"/>
                      <a:r>
                        <a:rPr lang="en-US" sz="1400" dirty="0" smtClean="0"/>
                        <a:t>Taking Action</a:t>
                      </a:r>
                      <a:endParaRPr lang="en-US" sz="1400" dirty="0"/>
                    </a:p>
                  </a:txBody>
                  <a:tcPr>
                    <a:solidFill>
                      <a:srgbClr val="30C2BC"/>
                    </a:solidFill>
                  </a:tcPr>
                </a:tc>
                <a:tc>
                  <a:txBody>
                    <a:bodyPr/>
                    <a:lstStyle/>
                    <a:p>
                      <a:pPr algn="ctr"/>
                      <a:r>
                        <a:rPr lang="en-US" sz="1400" dirty="0" smtClean="0">
                          <a:solidFill>
                            <a:schemeClr val="tx1"/>
                          </a:solidFill>
                        </a:rPr>
                        <a:t>No Action</a:t>
                      </a:r>
                      <a:endParaRPr lang="en-US" sz="1400" dirty="0">
                        <a:solidFill>
                          <a:schemeClr val="tx1"/>
                        </a:solidFill>
                      </a:endParaRPr>
                    </a:p>
                  </a:txBody>
                  <a:tcPr>
                    <a:solidFill>
                      <a:srgbClr val="D0CECE"/>
                    </a:solidFill>
                  </a:tcPr>
                </a:tc>
                <a:extLst>
                  <a:ext uri="{0D108BD9-81ED-4DB2-BD59-A6C34878D82A}">
                    <a16:rowId xmlns:a16="http://schemas.microsoft.com/office/drawing/2014/main" val="10000"/>
                  </a:ext>
                </a:extLst>
              </a:tr>
              <a:tr h="377526">
                <a:tc>
                  <a:txBody>
                    <a:bodyPr/>
                    <a:lstStyle/>
                    <a:p>
                      <a:r>
                        <a:rPr lang="en-US" sz="1400" dirty="0" smtClean="0"/>
                        <a:t>General SRDR</a:t>
                      </a:r>
                      <a:r>
                        <a:rPr lang="en-US" sz="1400" baseline="0" dirty="0" smtClean="0"/>
                        <a:t> DID/Form</a:t>
                      </a:r>
                      <a:endParaRPr lang="en-US" sz="1400" dirty="0"/>
                    </a:p>
                  </a:txBody>
                  <a:tcPr/>
                </a:tc>
                <a:tc>
                  <a:txBody>
                    <a:bodyPr/>
                    <a:lstStyle/>
                    <a:p>
                      <a:pPr algn="ctr"/>
                      <a:r>
                        <a:rPr lang="en-US" sz="1400" dirty="0" smtClean="0"/>
                        <a:t>20</a:t>
                      </a:r>
                      <a:endParaRPr lang="en-US" sz="1400" dirty="0"/>
                    </a:p>
                  </a:txBody>
                  <a:tcPr/>
                </a:tc>
                <a:tc>
                  <a:txBody>
                    <a:bodyPr/>
                    <a:lstStyle/>
                    <a:p>
                      <a:pPr algn="ctr"/>
                      <a:r>
                        <a:rPr lang="en-US" sz="1400" dirty="0" smtClean="0"/>
                        <a:t>7</a:t>
                      </a:r>
                      <a:endParaRPr lang="en-US" sz="1400" dirty="0"/>
                    </a:p>
                  </a:txBody>
                  <a:tcPr/>
                </a:tc>
                <a:tc>
                  <a:txBody>
                    <a:bodyPr/>
                    <a:lstStyle/>
                    <a:p>
                      <a:pPr algn="ctr"/>
                      <a:r>
                        <a:rPr lang="en-US" sz="1400" dirty="0" smtClean="0"/>
                        <a:t>13</a:t>
                      </a:r>
                      <a:endParaRPr lang="en-US" sz="1400" dirty="0"/>
                    </a:p>
                  </a:txBody>
                  <a:tcPr/>
                </a:tc>
                <a:extLst>
                  <a:ext uri="{0D108BD9-81ED-4DB2-BD59-A6C34878D82A}">
                    <a16:rowId xmlns:a16="http://schemas.microsoft.com/office/drawing/2014/main" val="10001"/>
                  </a:ext>
                </a:extLst>
              </a:tr>
              <a:tr h="289560">
                <a:tc>
                  <a:txBody>
                    <a:bodyPr/>
                    <a:lstStyle/>
                    <a:p>
                      <a:r>
                        <a:rPr lang="en-US" sz="1400" dirty="0" smtClean="0"/>
                        <a:t>Maintenance Form</a:t>
                      </a:r>
                      <a:endParaRPr lang="en-US" sz="1400" dirty="0"/>
                    </a:p>
                  </a:txBody>
                  <a:tcPr/>
                </a:tc>
                <a:tc>
                  <a:txBody>
                    <a:bodyPr/>
                    <a:lstStyle/>
                    <a:p>
                      <a:pPr algn="ctr"/>
                      <a:r>
                        <a:rPr lang="en-US" sz="1400" dirty="0" smtClean="0"/>
                        <a:t>11</a:t>
                      </a:r>
                      <a:endParaRPr lang="en-US" sz="1400" dirty="0"/>
                    </a:p>
                  </a:txBody>
                  <a:tcPr/>
                </a:tc>
                <a:tc>
                  <a:txBody>
                    <a:bodyPr/>
                    <a:lstStyle/>
                    <a:p>
                      <a:pPr algn="ctr"/>
                      <a:r>
                        <a:rPr lang="en-US" sz="1400" dirty="0" smtClean="0"/>
                        <a:t>7</a:t>
                      </a:r>
                    </a:p>
                  </a:txBody>
                  <a:tcPr/>
                </a:tc>
                <a:tc>
                  <a:txBody>
                    <a:bodyPr/>
                    <a:lstStyle/>
                    <a:p>
                      <a:pPr algn="ctr"/>
                      <a:r>
                        <a:rPr lang="en-US" sz="1400" dirty="0" smtClean="0"/>
                        <a:t>4</a:t>
                      </a:r>
                      <a:endParaRPr lang="en-US" sz="1400" dirty="0"/>
                    </a:p>
                  </a:txBody>
                  <a:tcPr/>
                </a:tc>
                <a:extLst>
                  <a:ext uri="{0D108BD9-81ED-4DB2-BD59-A6C34878D82A}">
                    <a16:rowId xmlns:a16="http://schemas.microsoft.com/office/drawing/2014/main" val="10002"/>
                  </a:ext>
                </a:extLst>
              </a:tr>
              <a:tr h="289560">
                <a:tc>
                  <a:txBody>
                    <a:bodyPr/>
                    <a:lstStyle/>
                    <a:p>
                      <a:r>
                        <a:rPr lang="en-US" sz="1400" dirty="0" smtClean="0"/>
                        <a:t>ERP Form</a:t>
                      </a:r>
                      <a:endParaRPr lang="en-US" sz="1400" dirty="0"/>
                    </a:p>
                  </a:txBody>
                  <a:tcPr/>
                </a:tc>
                <a:tc>
                  <a:txBody>
                    <a:bodyPr/>
                    <a:lstStyle/>
                    <a:p>
                      <a:pPr algn="ctr"/>
                      <a:r>
                        <a:rPr lang="en-US" sz="1400" dirty="0" smtClean="0"/>
                        <a:t>6</a:t>
                      </a:r>
                      <a:endParaRPr lang="en-US" sz="1400" dirty="0"/>
                    </a:p>
                  </a:txBody>
                  <a:tcPr/>
                </a:tc>
                <a:tc>
                  <a:txBody>
                    <a:bodyPr/>
                    <a:lstStyle/>
                    <a:p>
                      <a:pPr algn="ctr"/>
                      <a:r>
                        <a:rPr lang="en-US" sz="1400" dirty="0" smtClean="0"/>
                        <a:t>2</a:t>
                      </a:r>
                      <a:endParaRPr lang="en-US" sz="1400" dirty="0"/>
                    </a:p>
                  </a:txBody>
                  <a:tcPr/>
                </a:tc>
                <a:tc>
                  <a:txBody>
                    <a:bodyPr/>
                    <a:lstStyle/>
                    <a:p>
                      <a:pPr algn="ctr"/>
                      <a:r>
                        <a:rPr lang="en-US" sz="1400" dirty="0" smtClean="0"/>
                        <a:t>4</a:t>
                      </a:r>
                      <a:endParaRPr lang="en-US" sz="1400" dirty="0"/>
                    </a:p>
                  </a:txBody>
                  <a:tcPr/>
                </a:tc>
                <a:extLst>
                  <a:ext uri="{0D108BD9-81ED-4DB2-BD59-A6C34878D82A}">
                    <a16:rowId xmlns:a16="http://schemas.microsoft.com/office/drawing/2014/main" val="10003"/>
                  </a:ext>
                </a:extLst>
              </a:tr>
              <a:tr h="289560">
                <a:tc>
                  <a:txBody>
                    <a:bodyPr/>
                    <a:lstStyle/>
                    <a:p>
                      <a:endParaRPr lang="en-US" sz="1400" dirty="0">
                        <a:solidFill>
                          <a:schemeClr val="bg1"/>
                        </a:solidFill>
                      </a:endParaRPr>
                    </a:p>
                  </a:txBody>
                  <a:tcPr>
                    <a:solidFill>
                      <a:schemeClr val="tx1"/>
                    </a:solidFill>
                  </a:tcPr>
                </a:tc>
                <a:tc>
                  <a:txBody>
                    <a:bodyPr/>
                    <a:lstStyle/>
                    <a:p>
                      <a:pPr algn="ctr"/>
                      <a:r>
                        <a:rPr lang="en-US" sz="1400" b="1" dirty="0" smtClean="0">
                          <a:solidFill>
                            <a:schemeClr val="bg1"/>
                          </a:solidFill>
                        </a:rPr>
                        <a:t>37</a:t>
                      </a:r>
                      <a:endParaRPr lang="en-US" sz="1400" b="1" dirty="0">
                        <a:solidFill>
                          <a:schemeClr val="bg1"/>
                        </a:solidFill>
                      </a:endParaRPr>
                    </a:p>
                  </a:txBody>
                  <a:tcPr>
                    <a:solidFill>
                      <a:schemeClr val="tx1"/>
                    </a:solidFill>
                  </a:tcPr>
                </a:tc>
                <a:tc>
                  <a:txBody>
                    <a:bodyPr/>
                    <a:lstStyle/>
                    <a:p>
                      <a:pPr algn="ctr"/>
                      <a:r>
                        <a:rPr lang="en-US" sz="1400" b="1" dirty="0" smtClean="0">
                          <a:solidFill>
                            <a:schemeClr val="bg1"/>
                          </a:solidFill>
                        </a:rPr>
                        <a:t>16</a:t>
                      </a:r>
                      <a:endParaRPr lang="en-US" sz="1400" b="1" dirty="0">
                        <a:solidFill>
                          <a:schemeClr val="bg1"/>
                        </a:solidFill>
                      </a:endParaRPr>
                    </a:p>
                  </a:txBody>
                  <a:tcPr>
                    <a:solidFill>
                      <a:srgbClr val="30C2BC"/>
                    </a:solidFill>
                  </a:tcPr>
                </a:tc>
                <a:tc>
                  <a:txBody>
                    <a:bodyPr/>
                    <a:lstStyle/>
                    <a:p>
                      <a:pPr algn="ctr"/>
                      <a:r>
                        <a:rPr lang="en-US" sz="1400" b="1" dirty="0" smtClean="0"/>
                        <a:t>21</a:t>
                      </a:r>
                      <a:endParaRPr lang="en-US" sz="1400" b="1" dirty="0"/>
                    </a:p>
                  </a:txBody>
                  <a:tcPr/>
                </a:tc>
                <a:extLst>
                  <a:ext uri="{0D108BD9-81ED-4DB2-BD59-A6C34878D82A}">
                    <a16:rowId xmlns:a16="http://schemas.microsoft.com/office/drawing/2014/main" val="10004"/>
                  </a:ext>
                </a:extLst>
              </a:tr>
            </a:tbl>
          </a:graphicData>
        </a:graphic>
      </p:graphicFrame>
      <p:graphicFrame>
        <p:nvGraphicFramePr>
          <p:cNvPr id="6" name="Chart 5"/>
          <p:cNvGraphicFramePr/>
          <p:nvPr>
            <p:extLst/>
          </p:nvPr>
        </p:nvGraphicFramePr>
        <p:xfrm>
          <a:off x="6586021" y="1465385"/>
          <a:ext cx="5161659" cy="4119512"/>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7212081" y="2835557"/>
            <a:ext cx="678425" cy="307777"/>
          </a:xfrm>
          <a:prstGeom prst="rect">
            <a:avLst/>
          </a:prstGeom>
          <a:noFill/>
        </p:spPr>
        <p:txBody>
          <a:bodyPr wrap="square" rtlCol="0">
            <a:spAutoFit/>
          </a:bodyPr>
          <a:lstStyle/>
          <a:p>
            <a:pPr algn="ctr"/>
            <a:r>
              <a:rPr lang="en-US" sz="1400" dirty="0" smtClean="0">
                <a:solidFill>
                  <a:prstClr val="white"/>
                </a:solidFill>
              </a:rPr>
              <a:t>11</a:t>
            </a:r>
            <a:endParaRPr lang="en-US" sz="1400" dirty="0">
              <a:solidFill>
                <a:prstClr val="white"/>
              </a:solidFill>
            </a:endParaRPr>
          </a:p>
        </p:txBody>
      </p:sp>
      <p:sp>
        <p:nvSpPr>
          <p:cNvPr id="8" name="TextBox 7"/>
          <p:cNvSpPr txBox="1"/>
          <p:nvPr/>
        </p:nvSpPr>
        <p:spPr>
          <a:xfrm>
            <a:off x="8353363" y="4271167"/>
            <a:ext cx="678425" cy="307777"/>
          </a:xfrm>
          <a:prstGeom prst="rect">
            <a:avLst/>
          </a:prstGeom>
          <a:noFill/>
        </p:spPr>
        <p:txBody>
          <a:bodyPr wrap="square" rtlCol="0">
            <a:spAutoFit/>
          </a:bodyPr>
          <a:lstStyle/>
          <a:p>
            <a:pPr algn="ctr"/>
            <a:r>
              <a:rPr lang="en-US" sz="1400" dirty="0">
                <a:solidFill>
                  <a:prstClr val="white"/>
                </a:solidFill>
              </a:rPr>
              <a:t>2</a:t>
            </a:r>
          </a:p>
        </p:txBody>
      </p:sp>
      <p:sp>
        <p:nvSpPr>
          <p:cNvPr id="9" name="TextBox 8"/>
          <p:cNvSpPr txBox="1"/>
          <p:nvPr/>
        </p:nvSpPr>
        <p:spPr>
          <a:xfrm>
            <a:off x="9503237" y="1659416"/>
            <a:ext cx="678425" cy="307777"/>
          </a:xfrm>
          <a:prstGeom prst="rect">
            <a:avLst/>
          </a:prstGeom>
          <a:noFill/>
        </p:spPr>
        <p:txBody>
          <a:bodyPr wrap="square" rtlCol="0">
            <a:spAutoFit/>
          </a:bodyPr>
          <a:lstStyle/>
          <a:p>
            <a:pPr algn="ctr"/>
            <a:r>
              <a:rPr lang="en-US" sz="1400" dirty="0" smtClean="0">
                <a:solidFill>
                  <a:prstClr val="white"/>
                </a:solidFill>
              </a:rPr>
              <a:t>18</a:t>
            </a:r>
            <a:endParaRPr lang="en-US" sz="1400" dirty="0">
              <a:solidFill>
                <a:prstClr val="white"/>
              </a:solidFill>
            </a:endParaRPr>
          </a:p>
        </p:txBody>
      </p:sp>
      <p:sp>
        <p:nvSpPr>
          <p:cNvPr id="10" name="TextBox 9"/>
          <p:cNvSpPr txBox="1"/>
          <p:nvPr/>
        </p:nvSpPr>
        <p:spPr>
          <a:xfrm>
            <a:off x="10686910" y="3578699"/>
            <a:ext cx="678425" cy="307777"/>
          </a:xfrm>
          <a:prstGeom prst="rect">
            <a:avLst/>
          </a:prstGeom>
          <a:noFill/>
        </p:spPr>
        <p:txBody>
          <a:bodyPr wrap="square" rtlCol="0">
            <a:spAutoFit/>
          </a:bodyPr>
          <a:lstStyle/>
          <a:p>
            <a:pPr algn="ctr"/>
            <a:r>
              <a:rPr lang="en-US" sz="1400" dirty="0" smtClean="0">
                <a:solidFill>
                  <a:prstClr val="white"/>
                </a:solidFill>
              </a:rPr>
              <a:t>6</a:t>
            </a:r>
            <a:endParaRPr lang="en-US" sz="1400" dirty="0">
              <a:solidFill>
                <a:prstClr val="white"/>
              </a:solidFill>
            </a:endParaRPr>
          </a:p>
        </p:txBody>
      </p:sp>
      <p:sp>
        <p:nvSpPr>
          <p:cNvPr id="14" name="TextBox 13"/>
          <p:cNvSpPr txBox="1"/>
          <p:nvPr/>
        </p:nvSpPr>
        <p:spPr>
          <a:xfrm>
            <a:off x="8509922" y="1207250"/>
            <a:ext cx="1611630" cy="369332"/>
          </a:xfrm>
          <a:prstGeom prst="rect">
            <a:avLst/>
          </a:prstGeom>
          <a:noFill/>
        </p:spPr>
        <p:txBody>
          <a:bodyPr wrap="square" rtlCol="0">
            <a:spAutoFit/>
          </a:bodyPr>
          <a:lstStyle/>
          <a:p>
            <a:r>
              <a:rPr lang="en-US" dirty="0" smtClean="0">
                <a:solidFill>
                  <a:prstClr val="white"/>
                </a:solidFill>
              </a:rPr>
              <a:t>37 Comments</a:t>
            </a:r>
            <a:endParaRPr lang="en-US" dirty="0">
              <a:solidFill>
                <a:prstClr val="white"/>
              </a:solidFill>
            </a:endParaRPr>
          </a:p>
        </p:txBody>
      </p:sp>
      <p:sp>
        <p:nvSpPr>
          <p:cNvPr id="15" name="Rectangle 14"/>
          <p:cNvSpPr/>
          <p:nvPr/>
        </p:nvSpPr>
        <p:spPr>
          <a:xfrm>
            <a:off x="216063" y="1173102"/>
            <a:ext cx="6096000" cy="1723549"/>
          </a:xfrm>
          <a:prstGeom prst="rect">
            <a:avLst/>
          </a:prstGeom>
        </p:spPr>
        <p:txBody>
          <a:bodyPr>
            <a:spAutoFit/>
          </a:bodyPr>
          <a:lstStyle/>
          <a:p>
            <a:r>
              <a:rPr lang="en-US" sz="1600" dirty="0" smtClean="0">
                <a:solidFill>
                  <a:prstClr val="black">
                    <a:lumMod val="75000"/>
                    <a:lumOff val="25000"/>
                  </a:prstClr>
                </a:solidFill>
              </a:rPr>
              <a:t>Several rounds of comments through Gov. and Industry</a:t>
            </a:r>
          </a:p>
          <a:p>
            <a:endParaRPr lang="en-US" sz="1600" dirty="0" smtClean="0">
              <a:solidFill>
                <a:prstClr val="black">
                  <a:lumMod val="75000"/>
                  <a:lumOff val="25000"/>
                </a:prstClr>
              </a:solidFill>
            </a:endParaRPr>
          </a:p>
          <a:p>
            <a:r>
              <a:rPr lang="en-US" sz="1600" dirty="0" smtClean="0">
                <a:solidFill>
                  <a:prstClr val="black">
                    <a:lumMod val="75000"/>
                    <a:lumOff val="25000"/>
                  </a:prstClr>
                </a:solidFill>
              </a:rPr>
              <a:t>Last round of DID </a:t>
            </a:r>
            <a:r>
              <a:rPr lang="en-US" sz="1600" dirty="0">
                <a:solidFill>
                  <a:prstClr val="black">
                    <a:lumMod val="75000"/>
                    <a:lumOff val="25000"/>
                  </a:prstClr>
                </a:solidFill>
              </a:rPr>
              <a:t>and Forms sent in </a:t>
            </a:r>
            <a:r>
              <a:rPr lang="en-US" sz="1600" dirty="0" smtClean="0">
                <a:solidFill>
                  <a:prstClr val="black">
                    <a:lumMod val="75000"/>
                    <a:lumOff val="25000"/>
                  </a:prstClr>
                </a:solidFill>
              </a:rPr>
              <a:t>April 17;         Reviewed/Adjudicated </a:t>
            </a:r>
            <a:r>
              <a:rPr lang="en-US" sz="1600" dirty="0">
                <a:solidFill>
                  <a:prstClr val="black">
                    <a:lumMod val="75000"/>
                    <a:lumOff val="25000"/>
                  </a:prstClr>
                </a:solidFill>
              </a:rPr>
              <a:t>comments with SRDR WG through early May</a:t>
            </a:r>
          </a:p>
          <a:p>
            <a:pPr marL="800100" lvl="1" indent="-342900">
              <a:buFont typeface="Wingdings" panose="05000000000000000000" pitchFamily="2" charset="2"/>
              <a:buChar char="§"/>
            </a:pPr>
            <a:endParaRPr lang="en-US" sz="1400" dirty="0" smtClean="0">
              <a:solidFill>
                <a:prstClr val="black">
                  <a:lumMod val="75000"/>
                  <a:lumOff val="25000"/>
                </a:prstClr>
              </a:solidFill>
            </a:endParaRPr>
          </a:p>
          <a:p>
            <a:pPr marL="800100" lvl="1" indent="-342900">
              <a:buFont typeface="Calibri" panose="020F0502020204030204" pitchFamily="34" charset="0"/>
              <a:buChar char="›"/>
            </a:pPr>
            <a:r>
              <a:rPr lang="en-US" sz="1400" dirty="0" smtClean="0">
                <a:solidFill>
                  <a:prstClr val="black">
                    <a:lumMod val="75000"/>
                    <a:lumOff val="25000"/>
                  </a:prstClr>
                </a:solidFill>
              </a:rPr>
              <a:t>Open </a:t>
            </a:r>
            <a:r>
              <a:rPr lang="en-US" sz="1400" dirty="0">
                <a:solidFill>
                  <a:prstClr val="black">
                    <a:lumMod val="75000"/>
                    <a:lumOff val="25000"/>
                  </a:prstClr>
                </a:solidFill>
              </a:rPr>
              <a:t>comments coordinated with developers and </a:t>
            </a:r>
            <a:r>
              <a:rPr lang="en-US" sz="1400" dirty="0" smtClean="0">
                <a:solidFill>
                  <a:prstClr val="black">
                    <a:lumMod val="75000"/>
                    <a:lumOff val="25000"/>
                  </a:prstClr>
                </a:solidFill>
              </a:rPr>
              <a:t>                           closed </a:t>
            </a:r>
            <a:r>
              <a:rPr lang="en-US" sz="1400" dirty="0">
                <a:solidFill>
                  <a:prstClr val="black">
                    <a:lumMod val="75000"/>
                    <a:lumOff val="25000"/>
                  </a:prstClr>
                </a:solidFill>
              </a:rPr>
              <a:t>out with POCs end of May</a:t>
            </a:r>
          </a:p>
        </p:txBody>
      </p:sp>
    </p:spTree>
    <p:extLst>
      <p:ext uri="{BB962C8B-B14F-4D97-AF65-F5344CB8AC3E}">
        <p14:creationId xmlns:p14="http://schemas.microsoft.com/office/powerpoint/2010/main" val="380322537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solidFill>
                  <a:schemeClr val="tx1">
                    <a:lumMod val="75000"/>
                    <a:lumOff val="25000"/>
                  </a:schemeClr>
                </a:solidFill>
              </a:rPr>
              <a:t>SRDR DID &amp; Forms </a:t>
            </a:r>
            <a:r>
              <a:rPr lang="en-US" dirty="0">
                <a:solidFill>
                  <a:schemeClr val="tx1">
                    <a:lumMod val="75000"/>
                    <a:lumOff val="25000"/>
                  </a:schemeClr>
                </a:solidFill>
              </a:rPr>
              <a:t>CRM Review</a:t>
            </a:r>
          </a:p>
        </p:txBody>
      </p:sp>
      <p:sp>
        <p:nvSpPr>
          <p:cNvPr id="3" name="Text Placeholder 2"/>
          <p:cNvSpPr>
            <a:spLocks noGrp="1"/>
          </p:cNvSpPr>
          <p:nvPr>
            <p:ph type="body" sz="quarter" idx="11"/>
          </p:nvPr>
        </p:nvSpPr>
        <p:spPr/>
        <p:txBody>
          <a:bodyPr/>
          <a:lstStyle/>
          <a:p>
            <a:r>
              <a:rPr lang="en-US" dirty="0" smtClean="0">
                <a:solidFill>
                  <a:schemeClr val="tx1">
                    <a:lumMod val="75000"/>
                    <a:lumOff val="25000"/>
                  </a:schemeClr>
                </a:solidFill>
              </a:rPr>
              <a:t>Software Data DID CRM Review</a:t>
            </a:r>
            <a:endParaRPr lang="en-US" dirty="0">
              <a:solidFill>
                <a:schemeClr val="tx1">
                  <a:lumMod val="75000"/>
                  <a:lumOff val="25000"/>
                </a:schemeClr>
              </a:solidFill>
            </a:endParaRPr>
          </a:p>
        </p:txBody>
      </p:sp>
      <p:sp>
        <p:nvSpPr>
          <p:cNvPr id="4" name="Slide Number Placeholder 3"/>
          <p:cNvSpPr>
            <a:spLocks noGrp="1"/>
          </p:cNvSpPr>
          <p:nvPr>
            <p:ph type="sldNum" sz="quarter" idx="12"/>
          </p:nvPr>
        </p:nvSpPr>
        <p:spPr>
          <a:xfrm>
            <a:off x="11488189" y="6381750"/>
            <a:ext cx="593743" cy="365125"/>
          </a:xfrm>
        </p:spPr>
        <p:txBody>
          <a:bodyPr/>
          <a:lstStyle/>
          <a:p>
            <a:fld id="{8F8C957E-D11D-442A-875E-0647976CE83B}" type="slidenum">
              <a:rPr lang="en-US" smtClean="0">
                <a:solidFill>
                  <a:prstClr val="white">
                    <a:lumMod val="95000"/>
                  </a:prstClr>
                </a:solidFill>
              </a:rPr>
              <a:pPr/>
              <a:t>23</a:t>
            </a:fld>
            <a:endParaRPr lang="en-US" dirty="0">
              <a:solidFill>
                <a:prstClr val="white">
                  <a:lumMod val="95000"/>
                </a:prstClr>
              </a:solidFill>
            </a:endParaRPr>
          </a:p>
        </p:txBody>
      </p:sp>
      <p:graphicFrame>
        <p:nvGraphicFramePr>
          <p:cNvPr id="6" name="Chart 5"/>
          <p:cNvGraphicFramePr/>
          <p:nvPr>
            <p:extLst/>
          </p:nvPr>
        </p:nvGraphicFramePr>
        <p:xfrm>
          <a:off x="6586021" y="1465385"/>
          <a:ext cx="5161659" cy="4119512"/>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7212081" y="2835557"/>
            <a:ext cx="678425" cy="307777"/>
          </a:xfrm>
          <a:prstGeom prst="rect">
            <a:avLst/>
          </a:prstGeom>
          <a:noFill/>
        </p:spPr>
        <p:txBody>
          <a:bodyPr wrap="square" rtlCol="0">
            <a:spAutoFit/>
          </a:bodyPr>
          <a:lstStyle/>
          <a:p>
            <a:pPr algn="ctr"/>
            <a:r>
              <a:rPr lang="en-US" sz="1400" dirty="0" smtClean="0">
                <a:solidFill>
                  <a:prstClr val="white"/>
                </a:solidFill>
              </a:rPr>
              <a:t>11</a:t>
            </a:r>
            <a:endParaRPr lang="en-US" sz="1400" dirty="0">
              <a:solidFill>
                <a:prstClr val="white"/>
              </a:solidFill>
            </a:endParaRPr>
          </a:p>
        </p:txBody>
      </p:sp>
      <p:sp>
        <p:nvSpPr>
          <p:cNvPr id="8" name="TextBox 7"/>
          <p:cNvSpPr txBox="1"/>
          <p:nvPr/>
        </p:nvSpPr>
        <p:spPr>
          <a:xfrm>
            <a:off x="8353363" y="4271167"/>
            <a:ext cx="678425" cy="307777"/>
          </a:xfrm>
          <a:prstGeom prst="rect">
            <a:avLst/>
          </a:prstGeom>
          <a:noFill/>
        </p:spPr>
        <p:txBody>
          <a:bodyPr wrap="square" rtlCol="0">
            <a:spAutoFit/>
          </a:bodyPr>
          <a:lstStyle/>
          <a:p>
            <a:pPr algn="ctr"/>
            <a:r>
              <a:rPr lang="en-US" sz="1400" dirty="0">
                <a:solidFill>
                  <a:prstClr val="white"/>
                </a:solidFill>
              </a:rPr>
              <a:t>2</a:t>
            </a:r>
          </a:p>
        </p:txBody>
      </p:sp>
      <p:sp>
        <p:nvSpPr>
          <p:cNvPr id="9" name="TextBox 8"/>
          <p:cNvSpPr txBox="1"/>
          <p:nvPr/>
        </p:nvSpPr>
        <p:spPr>
          <a:xfrm>
            <a:off x="9503237" y="1659416"/>
            <a:ext cx="678425" cy="307777"/>
          </a:xfrm>
          <a:prstGeom prst="rect">
            <a:avLst/>
          </a:prstGeom>
          <a:noFill/>
        </p:spPr>
        <p:txBody>
          <a:bodyPr wrap="square" rtlCol="0">
            <a:spAutoFit/>
          </a:bodyPr>
          <a:lstStyle/>
          <a:p>
            <a:pPr algn="ctr"/>
            <a:r>
              <a:rPr lang="en-US" sz="1400" dirty="0" smtClean="0">
                <a:solidFill>
                  <a:prstClr val="white"/>
                </a:solidFill>
              </a:rPr>
              <a:t>18</a:t>
            </a:r>
            <a:endParaRPr lang="en-US" sz="1400" dirty="0">
              <a:solidFill>
                <a:prstClr val="white"/>
              </a:solidFill>
            </a:endParaRPr>
          </a:p>
        </p:txBody>
      </p:sp>
      <p:sp>
        <p:nvSpPr>
          <p:cNvPr id="10" name="TextBox 9"/>
          <p:cNvSpPr txBox="1"/>
          <p:nvPr/>
        </p:nvSpPr>
        <p:spPr>
          <a:xfrm>
            <a:off x="10686910" y="3578699"/>
            <a:ext cx="678425" cy="307777"/>
          </a:xfrm>
          <a:prstGeom prst="rect">
            <a:avLst/>
          </a:prstGeom>
          <a:noFill/>
        </p:spPr>
        <p:txBody>
          <a:bodyPr wrap="square" rtlCol="0">
            <a:spAutoFit/>
          </a:bodyPr>
          <a:lstStyle/>
          <a:p>
            <a:pPr algn="ctr"/>
            <a:r>
              <a:rPr lang="en-US" sz="1400" dirty="0" smtClean="0">
                <a:solidFill>
                  <a:prstClr val="white"/>
                </a:solidFill>
              </a:rPr>
              <a:t>6</a:t>
            </a:r>
            <a:endParaRPr lang="en-US" sz="1400" dirty="0">
              <a:solidFill>
                <a:prstClr val="white"/>
              </a:solidFill>
            </a:endParaRPr>
          </a:p>
        </p:txBody>
      </p:sp>
      <p:sp>
        <p:nvSpPr>
          <p:cNvPr id="14" name="TextBox 13"/>
          <p:cNvSpPr txBox="1"/>
          <p:nvPr/>
        </p:nvSpPr>
        <p:spPr>
          <a:xfrm>
            <a:off x="8509922" y="1207250"/>
            <a:ext cx="1611630" cy="369332"/>
          </a:xfrm>
          <a:prstGeom prst="rect">
            <a:avLst/>
          </a:prstGeom>
          <a:noFill/>
        </p:spPr>
        <p:txBody>
          <a:bodyPr wrap="square" rtlCol="0">
            <a:spAutoFit/>
          </a:bodyPr>
          <a:lstStyle/>
          <a:p>
            <a:r>
              <a:rPr lang="en-US" dirty="0" smtClean="0">
                <a:solidFill>
                  <a:prstClr val="white"/>
                </a:solidFill>
              </a:rPr>
              <a:t>37 Comments</a:t>
            </a:r>
            <a:endParaRPr lang="en-US" dirty="0">
              <a:solidFill>
                <a:prstClr val="white"/>
              </a:solidFill>
            </a:endParaRPr>
          </a:p>
        </p:txBody>
      </p:sp>
      <p:sp>
        <p:nvSpPr>
          <p:cNvPr id="13" name="TextBox 12"/>
          <p:cNvSpPr txBox="1"/>
          <p:nvPr/>
        </p:nvSpPr>
        <p:spPr>
          <a:xfrm>
            <a:off x="377203" y="1659416"/>
            <a:ext cx="4292357" cy="3262432"/>
          </a:xfrm>
          <a:prstGeom prst="rect">
            <a:avLst/>
          </a:prstGeom>
          <a:noFill/>
        </p:spPr>
        <p:txBody>
          <a:bodyPr wrap="square" rtlCol="0">
            <a:spAutoFit/>
          </a:bodyPr>
          <a:lstStyle/>
          <a:p>
            <a:r>
              <a:rPr lang="en-US" b="1" dirty="0" smtClean="0">
                <a:solidFill>
                  <a:prstClr val="black">
                    <a:lumMod val="75000"/>
                    <a:lumOff val="25000"/>
                  </a:prstClr>
                </a:solidFill>
              </a:rPr>
              <a:t>Major DID Changes since May 2017</a:t>
            </a:r>
          </a:p>
          <a:p>
            <a:endParaRPr lang="en-US" sz="1400" b="1" dirty="0">
              <a:solidFill>
                <a:prstClr val="black">
                  <a:lumMod val="75000"/>
                  <a:lumOff val="25000"/>
                </a:prstClr>
              </a:solidFill>
            </a:endParaRPr>
          </a:p>
          <a:p>
            <a:pPr marL="800100" lvl="1" indent="-342900">
              <a:buFont typeface="Calibri" panose="020F0502020204030204" pitchFamily="34" charset="0"/>
              <a:buChar char="›"/>
            </a:pPr>
            <a:r>
              <a:rPr lang="en-US" sz="1600" dirty="0">
                <a:solidFill>
                  <a:prstClr val="black">
                    <a:lumMod val="75000"/>
                    <a:lumOff val="25000"/>
                  </a:prstClr>
                </a:solidFill>
              </a:rPr>
              <a:t>Agile metrics reporting</a:t>
            </a:r>
          </a:p>
          <a:p>
            <a:pPr marL="1257300" lvl="2" indent="-342900">
              <a:buFont typeface="Calibri" panose="020F0502020204030204" pitchFamily="34" charset="0"/>
              <a:buChar char="›"/>
            </a:pPr>
            <a:endParaRPr lang="en-US" sz="1600" dirty="0" smtClean="0">
              <a:solidFill>
                <a:prstClr val="black">
                  <a:lumMod val="75000"/>
                  <a:lumOff val="25000"/>
                </a:prstClr>
              </a:solidFill>
            </a:endParaRPr>
          </a:p>
          <a:p>
            <a:pPr marL="1257300" lvl="2" indent="-342900">
              <a:buFont typeface="Arial" panose="020B0604020202020204" pitchFamily="34" charset="0"/>
              <a:buChar char="•"/>
            </a:pPr>
            <a:r>
              <a:rPr lang="en-US" sz="1600" b="1" dirty="0" smtClean="0">
                <a:solidFill>
                  <a:prstClr val="black">
                    <a:lumMod val="75000"/>
                    <a:lumOff val="25000"/>
                  </a:prstClr>
                </a:solidFill>
              </a:rPr>
              <a:t>From</a:t>
            </a:r>
            <a:r>
              <a:rPr lang="en-US" sz="1600" b="1" dirty="0">
                <a:solidFill>
                  <a:prstClr val="black">
                    <a:lumMod val="75000"/>
                    <a:lumOff val="25000"/>
                  </a:prstClr>
                </a:solidFill>
              </a:rPr>
              <a:t>:</a:t>
            </a:r>
            <a:r>
              <a:rPr lang="en-US" sz="1600" dirty="0">
                <a:solidFill>
                  <a:prstClr val="black">
                    <a:lumMod val="75000"/>
                    <a:lumOff val="25000"/>
                  </a:prstClr>
                </a:solidFill>
              </a:rPr>
              <a:t>  All agile programs instructed to use ERP instructions and submit agile data using Format 3</a:t>
            </a:r>
          </a:p>
          <a:p>
            <a:pPr marL="1257300" lvl="2" indent="-342900">
              <a:buFont typeface="Arial" panose="020B0604020202020204" pitchFamily="34" charset="0"/>
              <a:buChar char="•"/>
            </a:pPr>
            <a:r>
              <a:rPr lang="en-US" sz="1600" b="1" dirty="0">
                <a:solidFill>
                  <a:prstClr val="black">
                    <a:lumMod val="75000"/>
                    <a:lumOff val="25000"/>
                  </a:prstClr>
                </a:solidFill>
              </a:rPr>
              <a:t>To:</a:t>
            </a:r>
            <a:r>
              <a:rPr lang="en-US" sz="1600" dirty="0">
                <a:solidFill>
                  <a:prstClr val="black">
                    <a:lumMod val="75000"/>
                    <a:lumOff val="25000"/>
                  </a:prstClr>
                </a:solidFill>
              </a:rPr>
              <a:t>  Format 1 was updated to include Agile table too</a:t>
            </a:r>
          </a:p>
          <a:p>
            <a:pPr marL="800100" lvl="1" indent="-342900">
              <a:buFont typeface="Calibri" panose="020F0502020204030204" pitchFamily="34" charset="0"/>
              <a:buChar char="›"/>
            </a:pPr>
            <a:endParaRPr lang="en-US" sz="1600" dirty="0" smtClean="0">
              <a:solidFill>
                <a:prstClr val="black">
                  <a:lumMod val="75000"/>
                  <a:lumOff val="25000"/>
                </a:prstClr>
              </a:solidFill>
            </a:endParaRPr>
          </a:p>
          <a:p>
            <a:pPr marL="800100" lvl="1" indent="-342900">
              <a:buFont typeface="Calibri" panose="020F0502020204030204" pitchFamily="34" charset="0"/>
              <a:buChar char="›"/>
            </a:pPr>
            <a:r>
              <a:rPr lang="en-US" sz="1600" dirty="0" smtClean="0">
                <a:solidFill>
                  <a:prstClr val="black">
                    <a:lumMod val="75000"/>
                    <a:lumOff val="25000"/>
                  </a:prstClr>
                </a:solidFill>
              </a:rPr>
              <a:t>New </a:t>
            </a:r>
            <a:r>
              <a:rPr lang="en-US" sz="1600" dirty="0">
                <a:solidFill>
                  <a:prstClr val="black">
                    <a:lumMod val="75000"/>
                    <a:lumOff val="25000"/>
                  </a:prstClr>
                </a:solidFill>
              </a:rPr>
              <a:t>version of Figure 1 to clarify intent</a:t>
            </a:r>
          </a:p>
          <a:p>
            <a:pPr marL="285750" indent="-285750">
              <a:buFont typeface="Calibri" panose="020F0502020204030204" pitchFamily="34" charset="0"/>
              <a:buChar char="›"/>
            </a:pPr>
            <a:endParaRPr lang="en-US" sz="1400" b="1" dirty="0">
              <a:solidFill>
                <a:prstClr val="black">
                  <a:lumMod val="75000"/>
                  <a:lumOff val="25000"/>
                </a:prstClr>
              </a:solidFill>
            </a:endParaRPr>
          </a:p>
        </p:txBody>
      </p:sp>
    </p:spTree>
    <p:extLst>
      <p:ext uri="{BB962C8B-B14F-4D97-AF65-F5344CB8AC3E}">
        <p14:creationId xmlns:p14="http://schemas.microsoft.com/office/powerpoint/2010/main" val="333344891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US" dirty="0"/>
              <a:t>Software Data DID </a:t>
            </a:r>
            <a:endParaRPr lang="en-US" dirty="0" smtClean="0"/>
          </a:p>
          <a:p>
            <a:r>
              <a:rPr lang="en-US" dirty="0" smtClean="0"/>
              <a:t>Backup</a:t>
            </a:r>
            <a:endParaRPr lang="en-US" dirty="0"/>
          </a:p>
        </p:txBody>
      </p:sp>
      <p:sp>
        <p:nvSpPr>
          <p:cNvPr id="2" name="Slide Number Placeholder 1"/>
          <p:cNvSpPr>
            <a:spLocks noGrp="1"/>
          </p:cNvSpPr>
          <p:nvPr>
            <p:ph type="sldNum" sz="quarter" idx="4294967295"/>
          </p:nvPr>
        </p:nvSpPr>
        <p:spPr>
          <a:xfrm>
            <a:off x="11691938" y="6381750"/>
            <a:ext cx="500062" cy="365125"/>
          </a:xfrm>
          <a:prstGeom prst="rect">
            <a:avLst/>
          </a:prstGeom>
        </p:spPr>
        <p:txBody>
          <a:bodyPr/>
          <a:lstStyle/>
          <a:p>
            <a:fld id="{8F8C957E-D11D-442A-875E-0647976CE83B}" type="slidenum">
              <a:rPr lang="en-US" smtClean="0">
                <a:solidFill>
                  <a:prstClr val="black"/>
                </a:solidFill>
              </a:rPr>
              <a:pPr/>
              <a:t>24</a:t>
            </a:fld>
            <a:endParaRPr lang="en-US" dirty="0">
              <a:solidFill>
                <a:prstClr val="black"/>
              </a:solidFill>
            </a:endParaRPr>
          </a:p>
        </p:txBody>
      </p:sp>
    </p:spTree>
    <p:extLst>
      <p:ext uri="{BB962C8B-B14F-4D97-AF65-F5344CB8AC3E}">
        <p14:creationId xmlns:p14="http://schemas.microsoft.com/office/powerpoint/2010/main" val="385268559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513127" y="6381750"/>
            <a:ext cx="568805" cy="365125"/>
          </a:xfrm>
        </p:spPr>
        <p:txBody>
          <a:bodyPr/>
          <a:lstStyle/>
          <a:p>
            <a:fld id="{8F8C957E-D11D-442A-875E-0647976CE83B}" type="slidenum">
              <a:rPr lang="en-US" smtClean="0">
                <a:solidFill>
                  <a:prstClr val="black"/>
                </a:solidFill>
              </a:rPr>
              <a:pPr/>
              <a:t>25</a:t>
            </a:fld>
            <a:endParaRPr lang="en-US" dirty="0">
              <a:solidFill>
                <a:prstClr val="black"/>
              </a:solidFill>
            </a:endParaRPr>
          </a:p>
        </p:txBody>
      </p:sp>
      <p:sp>
        <p:nvSpPr>
          <p:cNvPr id="3" name="Text Placeholder 2"/>
          <p:cNvSpPr>
            <a:spLocks noGrp="1"/>
          </p:cNvSpPr>
          <p:nvPr>
            <p:ph type="body" sz="quarter" idx="10"/>
          </p:nvPr>
        </p:nvSpPr>
        <p:spPr>
          <a:xfrm>
            <a:off x="377203" y="463520"/>
            <a:ext cx="8801966" cy="508000"/>
          </a:xfrm>
        </p:spPr>
        <p:txBody>
          <a:bodyPr/>
          <a:lstStyle/>
          <a:p>
            <a:r>
              <a:rPr lang="en-US" dirty="0" smtClean="0"/>
              <a:t>Agile Measures</a:t>
            </a:r>
            <a:endParaRPr lang="en-US" dirty="0"/>
          </a:p>
        </p:txBody>
      </p:sp>
      <p:sp>
        <p:nvSpPr>
          <p:cNvPr id="4" name="Text Placeholder 3"/>
          <p:cNvSpPr>
            <a:spLocks noGrp="1"/>
          </p:cNvSpPr>
          <p:nvPr>
            <p:ph type="body" sz="quarter" idx="11"/>
          </p:nvPr>
        </p:nvSpPr>
        <p:spPr>
          <a:xfrm>
            <a:off x="377825" y="261938"/>
            <a:ext cx="8648944" cy="201582"/>
          </a:xfrm>
        </p:spPr>
        <p:txBody>
          <a:bodyPr/>
          <a:lstStyle/>
          <a:p>
            <a:r>
              <a:rPr lang="en-US" dirty="0"/>
              <a:t>Software Data </a:t>
            </a:r>
            <a:r>
              <a:rPr lang="en-US" dirty="0" smtClean="0"/>
              <a:t>DID Backup</a:t>
            </a:r>
            <a:endParaRPr lang="en-US" dirty="0"/>
          </a:p>
          <a:p>
            <a:endParaRPr lang="en-US" dirty="0"/>
          </a:p>
        </p:txBody>
      </p:sp>
      <p:sp>
        <p:nvSpPr>
          <p:cNvPr id="5" name="TextBox 4"/>
          <p:cNvSpPr txBox="1"/>
          <p:nvPr/>
        </p:nvSpPr>
        <p:spPr>
          <a:xfrm>
            <a:off x="537724" y="4206064"/>
            <a:ext cx="11544208" cy="707886"/>
          </a:xfrm>
          <a:prstGeom prst="rect">
            <a:avLst/>
          </a:prstGeom>
          <a:noFill/>
        </p:spPr>
        <p:txBody>
          <a:bodyPr wrap="square" rtlCol="0">
            <a:spAutoFit/>
          </a:bodyPr>
          <a:lstStyle/>
          <a:p>
            <a:r>
              <a:rPr lang="en-US" sz="2000" dirty="0">
                <a:solidFill>
                  <a:prstClr val="black"/>
                </a:solidFill>
              </a:rPr>
              <a:t>For clarify: Cross references from Form 1 to Form 3 were eliminated by moving the Agile Measures section into Form 1</a:t>
            </a:r>
            <a:endParaRPr lang="en-US" dirty="0">
              <a:solidFill>
                <a:prstClr val="black">
                  <a:lumMod val="75000"/>
                  <a:lumOff val="25000"/>
                </a:prstClr>
              </a:solidFill>
            </a:endParaRPr>
          </a:p>
        </p:txBody>
      </p:sp>
      <p:graphicFrame>
        <p:nvGraphicFramePr>
          <p:cNvPr id="6" name="Table 5"/>
          <p:cNvGraphicFramePr>
            <a:graphicFrameLocks noGrp="1"/>
          </p:cNvGraphicFramePr>
          <p:nvPr>
            <p:extLst/>
          </p:nvPr>
        </p:nvGraphicFramePr>
        <p:xfrm>
          <a:off x="1579685" y="2153787"/>
          <a:ext cx="9135208" cy="1500500"/>
        </p:xfrm>
        <a:graphic>
          <a:graphicData uri="http://schemas.openxmlformats.org/drawingml/2006/table">
            <a:tbl>
              <a:tblPr>
                <a:tableStyleId>{5C22544A-7EE6-4342-B048-85BDC9FD1C3A}</a:tableStyleId>
              </a:tblPr>
              <a:tblGrid>
                <a:gridCol w="4609509">
                  <a:extLst>
                    <a:ext uri="{9D8B030D-6E8A-4147-A177-3AD203B41FA5}">
                      <a16:colId xmlns:a16="http://schemas.microsoft.com/office/drawing/2014/main" val="20000"/>
                    </a:ext>
                  </a:extLst>
                </a:gridCol>
                <a:gridCol w="4525699">
                  <a:extLst>
                    <a:ext uri="{9D8B030D-6E8A-4147-A177-3AD203B41FA5}">
                      <a16:colId xmlns:a16="http://schemas.microsoft.com/office/drawing/2014/main" val="20001"/>
                    </a:ext>
                  </a:extLst>
                </a:gridCol>
              </a:tblGrid>
              <a:tr h="360014">
                <a:tc>
                  <a:txBody>
                    <a:bodyPr/>
                    <a:lstStyle/>
                    <a:p>
                      <a:pPr algn="ctr" fontAlgn="b"/>
                      <a:r>
                        <a:rPr lang="en-US" sz="1600" b="1" u="none" strike="noStrike" dirty="0" smtClean="0">
                          <a:solidFill>
                            <a:schemeClr val="bg1"/>
                          </a:solidFill>
                          <a:effectLst/>
                          <a:latin typeface="+mn-lt"/>
                        </a:rPr>
                        <a:t>Comment</a:t>
                      </a:r>
                      <a:endParaRPr lang="en-US" sz="1600" b="1" i="0" u="none" strike="noStrike" dirty="0">
                        <a:solidFill>
                          <a:schemeClr val="bg1"/>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50000"/>
                      </a:schemeClr>
                    </a:solidFill>
                  </a:tcPr>
                </a:tc>
                <a:tc>
                  <a:txBody>
                    <a:bodyPr/>
                    <a:lstStyle/>
                    <a:p>
                      <a:pPr algn="ctr" fontAlgn="b"/>
                      <a:r>
                        <a:rPr lang="en-US" sz="1600" b="1" i="0" u="none" strike="noStrike" dirty="0" smtClean="0">
                          <a:solidFill>
                            <a:schemeClr val="bg1"/>
                          </a:solidFill>
                          <a:effectLst/>
                          <a:latin typeface="+mn-lt"/>
                        </a:rPr>
                        <a:t>Proposed</a:t>
                      </a:r>
                      <a:r>
                        <a:rPr lang="en-US" sz="1600" b="1" i="0" u="none" strike="noStrike" baseline="0" dirty="0" smtClean="0">
                          <a:solidFill>
                            <a:schemeClr val="bg1"/>
                          </a:solidFill>
                          <a:effectLst/>
                          <a:latin typeface="+mn-lt"/>
                        </a:rPr>
                        <a:t> Solution</a:t>
                      </a:r>
                      <a:endParaRPr lang="en-US" sz="1600" b="1" i="0" u="none" strike="noStrike" dirty="0">
                        <a:solidFill>
                          <a:schemeClr val="bg1"/>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50000"/>
                      </a:schemeClr>
                    </a:solidFill>
                  </a:tcPr>
                </a:tc>
                <a:extLst>
                  <a:ext uri="{0D108BD9-81ED-4DB2-BD59-A6C34878D82A}">
                    <a16:rowId xmlns:a16="http://schemas.microsoft.com/office/drawing/2014/main" val="10000"/>
                  </a:ext>
                </a:extLst>
              </a:tr>
              <a:tr h="1140486">
                <a:tc>
                  <a:txBody>
                    <a:bodyPr/>
                    <a:lstStyle/>
                    <a:p>
                      <a:pPr algn="l" fontAlgn="b"/>
                      <a:r>
                        <a:rPr lang="en-US" sz="1400" b="0" i="0" u="none" strike="noStrike" dirty="0" smtClean="0">
                          <a:solidFill>
                            <a:srgbClr val="000000"/>
                          </a:solidFill>
                          <a:effectLst/>
                          <a:latin typeface="+mn-lt"/>
                        </a:rPr>
                        <a:t>For clarity</a:t>
                      </a:r>
                      <a:r>
                        <a:rPr lang="en-US" sz="1400" b="0" i="0" u="none" strike="noStrike" baseline="0" dirty="0" smtClean="0">
                          <a:solidFill>
                            <a:srgbClr val="000000"/>
                          </a:solidFill>
                          <a:effectLst/>
                          <a:latin typeface="+mn-lt"/>
                        </a:rPr>
                        <a:t> and consistency</a:t>
                      </a:r>
                      <a:r>
                        <a:rPr lang="en-US" sz="1400" b="0" i="0" u="none" strike="noStrike" dirty="0" smtClean="0">
                          <a:solidFill>
                            <a:srgbClr val="000000"/>
                          </a:solidFill>
                          <a:effectLst/>
                          <a:latin typeface="+mn-lt"/>
                        </a:rPr>
                        <a:t>,</a:t>
                      </a:r>
                      <a:r>
                        <a:rPr lang="en-US" sz="1400" b="0" i="0" u="none" strike="noStrike" baseline="0" dirty="0" smtClean="0">
                          <a:solidFill>
                            <a:srgbClr val="000000"/>
                          </a:solidFill>
                          <a:effectLst/>
                          <a:latin typeface="+mn-lt"/>
                        </a:rPr>
                        <a:t> update the Traditional Development Form and DID language to include the Agile Measures section that is currently found within the ERP section of the DID. </a:t>
                      </a:r>
                      <a:endParaRPr lang="en-US" sz="1400" b="0"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400" b="0" i="0" u="none" strike="noStrike" dirty="0" smtClean="0">
                          <a:solidFill>
                            <a:srgbClr val="000000"/>
                          </a:solidFill>
                          <a:effectLst/>
                          <a:latin typeface="+mn-lt"/>
                        </a:rPr>
                        <a:t>Updated the Forms</a:t>
                      </a:r>
                      <a:r>
                        <a:rPr lang="en-US" sz="1400" b="0" i="0" u="none" strike="noStrike" baseline="0" dirty="0" smtClean="0">
                          <a:solidFill>
                            <a:srgbClr val="000000"/>
                          </a:solidFill>
                          <a:effectLst/>
                          <a:latin typeface="+mn-lt"/>
                        </a:rPr>
                        <a:t> and DID to duplicate the ERP agile measures language and requirement  within the Development form. Agile measures is now reflected on both forms and both sections in the DID</a:t>
                      </a:r>
                      <a:endParaRPr lang="en-US" sz="1400" b="0" i="0" u="none" strike="noStrike" dirty="0">
                        <a:solidFill>
                          <a:srgbClr val="000000"/>
                        </a:solidFill>
                        <a:effectLst/>
                        <a:latin typeface="+mn-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44253893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513127" y="6381750"/>
            <a:ext cx="568805" cy="365125"/>
          </a:xfrm>
        </p:spPr>
        <p:txBody>
          <a:bodyPr/>
          <a:lstStyle/>
          <a:p>
            <a:fld id="{8F8C957E-D11D-442A-875E-0647976CE83B}" type="slidenum">
              <a:rPr lang="en-US" smtClean="0">
                <a:solidFill>
                  <a:prstClr val="black"/>
                </a:solidFill>
              </a:rPr>
              <a:pPr/>
              <a:t>26</a:t>
            </a:fld>
            <a:endParaRPr lang="en-US" dirty="0">
              <a:solidFill>
                <a:prstClr val="black"/>
              </a:solidFill>
            </a:endParaRPr>
          </a:p>
        </p:txBody>
      </p:sp>
      <p:sp>
        <p:nvSpPr>
          <p:cNvPr id="3" name="Text Placeholder 2"/>
          <p:cNvSpPr>
            <a:spLocks noGrp="1"/>
          </p:cNvSpPr>
          <p:nvPr>
            <p:ph type="body" sz="quarter" idx="10"/>
          </p:nvPr>
        </p:nvSpPr>
        <p:spPr>
          <a:xfrm>
            <a:off x="377203" y="463520"/>
            <a:ext cx="8801966" cy="508000"/>
          </a:xfrm>
        </p:spPr>
        <p:txBody>
          <a:bodyPr/>
          <a:lstStyle/>
          <a:p>
            <a:r>
              <a:rPr lang="en-US" dirty="0"/>
              <a:t>Submission Event Process Flow Diagram</a:t>
            </a:r>
          </a:p>
        </p:txBody>
      </p:sp>
      <p:sp>
        <p:nvSpPr>
          <p:cNvPr id="4" name="Text Placeholder 3"/>
          <p:cNvSpPr>
            <a:spLocks noGrp="1"/>
          </p:cNvSpPr>
          <p:nvPr>
            <p:ph type="body" sz="quarter" idx="11"/>
          </p:nvPr>
        </p:nvSpPr>
        <p:spPr>
          <a:xfrm>
            <a:off x="377825" y="261938"/>
            <a:ext cx="8648944" cy="201582"/>
          </a:xfrm>
        </p:spPr>
        <p:txBody>
          <a:bodyPr/>
          <a:lstStyle/>
          <a:p>
            <a:r>
              <a:rPr lang="en-US" dirty="0"/>
              <a:t>Software Data </a:t>
            </a:r>
            <a:r>
              <a:rPr lang="en-US" dirty="0" smtClean="0"/>
              <a:t>DID Backup</a:t>
            </a:r>
            <a:endParaRPr lang="en-US" dirty="0"/>
          </a:p>
          <a:p>
            <a:endParaRPr lang="en-US" dirty="0"/>
          </a:p>
        </p:txBody>
      </p:sp>
      <p:graphicFrame>
        <p:nvGraphicFramePr>
          <p:cNvPr id="8" name="Table 7"/>
          <p:cNvGraphicFramePr>
            <a:graphicFrameLocks noGrp="1"/>
          </p:cNvGraphicFramePr>
          <p:nvPr>
            <p:extLst/>
          </p:nvPr>
        </p:nvGraphicFramePr>
        <p:xfrm>
          <a:off x="1386254" y="2153787"/>
          <a:ext cx="9522069" cy="1348734"/>
        </p:xfrm>
        <a:graphic>
          <a:graphicData uri="http://schemas.openxmlformats.org/drawingml/2006/table">
            <a:tbl>
              <a:tblPr>
                <a:tableStyleId>{5C22544A-7EE6-4342-B048-85BDC9FD1C3A}</a:tableStyleId>
              </a:tblPr>
              <a:tblGrid>
                <a:gridCol w="4804714">
                  <a:extLst>
                    <a:ext uri="{9D8B030D-6E8A-4147-A177-3AD203B41FA5}">
                      <a16:colId xmlns:a16="http://schemas.microsoft.com/office/drawing/2014/main" val="20000"/>
                    </a:ext>
                  </a:extLst>
                </a:gridCol>
                <a:gridCol w="4717355">
                  <a:extLst>
                    <a:ext uri="{9D8B030D-6E8A-4147-A177-3AD203B41FA5}">
                      <a16:colId xmlns:a16="http://schemas.microsoft.com/office/drawing/2014/main" val="20001"/>
                    </a:ext>
                  </a:extLst>
                </a:gridCol>
              </a:tblGrid>
              <a:tr h="272409">
                <a:tc>
                  <a:txBody>
                    <a:bodyPr/>
                    <a:lstStyle/>
                    <a:p>
                      <a:pPr algn="ctr" fontAlgn="b"/>
                      <a:r>
                        <a:rPr lang="en-US" sz="1600" b="1" u="none" strike="noStrike" dirty="0" smtClean="0">
                          <a:solidFill>
                            <a:schemeClr val="bg1"/>
                          </a:solidFill>
                          <a:effectLst/>
                          <a:latin typeface="+mj-lt"/>
                        </a:rPr>
                        <a:t>Comment</a:t>
                      </a:r>
                      <a:endParaRPr lang="en-US" sz="1600" b="1" i="0" u="none" strike="noStrike" dirty="0">
                        <a:solidFill>
                          <a:schemeClr val="bg1"/>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50000"/>
                      </a:schemeClr>
                    </a:solidFill>
                  </a:tcPr>
                </a:tc>
                <a:tc>
                  <a:txBody>
                    <a:bodyPr/>
                    <a:lstStyle/>
                    <a:p>
                      <a:pPr algn="ctr" fontAlgn="b"/>
                      <a:r>
                        <a:rPr lang="en-US" sz="1600" b="1" i="0" u="none" strike="noStrike" dirty="0" smtClean="0">
                          <a:solidFill>
                            <a:schemeClr val="bg1"/>
                          </a:solidFill>
                          <a:effectLst/>
                          <a:latin typeface="+mj-lt"/>
                        </a:rPr>
                        <a:t>Proposed</a:t>
                      </a:r>
                      <a:r>
                        <a:rPr lang="en-US" sz="1600" b="1" i="0" u="none" strike="noStrike" baseline="0" dirty="0" smtClean="0">
                          <a:solidFill>
                            <a:schemeClr val="bg1"/>
                          </a:solidFill>
                          <a:effectLst/>
                          <a:latin typeface="+mj-lt"/>
                        </a:rPr>
                        <a:t> Solution</a:t>
                      </a:r>
                      <a:endParaRPr lang="en-US" sz="1600" b="1" i="0" u="none" strike="noStrike" dirty="0">
                        <a:solidFill>
                          <a:schemeClr val="bg1"/>
                        </a:solidFill>
                        <a:effectLst/>
                        <a:latin typeface="+mj-lt"/>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50000"/>
                      </a:schemeClr>
                    </a:solidFill>
                  </a:tcPr>
                </a:tc>
                <a:extLst>
                  <a:ext uri="{0D108BD9-81ED-4DB2-BD59-A6C34878D82A}">
                    <a16:rowId xmlns:a16="http://schemas.microsoft.com/office/drawing/2014/main" val="10000"/>
                  </a:ext>
                </a:extLst>
              </a:tr>
              <a:tr h="272409">
                <a:tc>
                  <a:txBody>
                    <a:bodyPr/>
                    <a:lstStyle/>
                    <a:p>
                      <a:pPr algn="l" fontAlgn="b"/>
                      <a:r>
                        <a:rPr lang="en-US" sz="1400" dirty="0" smtClean="0"/>
                        <a:t>Text contradicts</a:t>
                      </a:r>
                      <a:r>
                        <a:rPr lang="en-US" sz="1400" baseline="0" dirty="0" smtClean="0"/>
                        <a:t> the process flow diagram (Figure 1) found within the DID. Provide clarification to update the text and image, so it is in alignment with reporting (initial, interim, final) deliverables and expectations. </a:t>
                      </a:r>
                      <a:endParaRPr lang="en-US" sz="1400" dirty="0" smtClean="0"/>
                    </a:p>
                    <a:p>
                      <a:pPr algn="l" fontAlgn="b"/>
                      <a:endParaRPr lang="en-US" sz="14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b"/>
                      <a:r>
                        <a:rPr lang="en-US" sz="1400" b="0" i="0" u="none" strike="noStrike" dirty="0" smtClean="0">
                          <a:solidFill>
                            <a:srgbClr val="000000"/>
                          </a:solidFill>
                          <a:effectLst/>
                          <a:latin typeface="Calibri"/>
                        </a:rPr>
                        <a:t>Updated Figure</a:t>
                      </a:r>
                      <a:r>
                        <a:rPr lang="en-US" sz="1400" b="0" i="0" u="none" strike="noStrike" baseline="0" dirty="0" smtClean="0">
                          <a:solidFill>
                            <a:srgbClr val="000000"/>
                          </a:solidFill>
                          <a:effectLst/>
                          <a:latin typeface="Calibri"/>
                        </a:rPr>
                        <a:t> 1 and associated text.</a:t>
                      </a:r>
                      <a:endParaRPr lang="en-US" sz="14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
        <p:nvSpPr>
          <p:cNvPr id="9" name="TextBox 8"/>
          <p:cNvSpPr txBox="1"/>
          <p:nvPr/>
        </p:nvSpPr>
        <p:spPr>
          <a:xfrm>
            <a:off x="537724" y="4206064"/>
            <a:ext cx="11544208" cy="1015663"/>
          </a:xfrm>
          <a:prstGeom prst="rect">
            <a:avLst/>
          </a:prstGeom>
          <a:noFill/>
        </p:spPr>
        <p:txBody>
          <a:bodyPr wrap="square" rtlCol="0">
            <a:spAutoFit/>
          </a:bodyPr>
          <a:lstStyle/>
          <a:p>
            <a:r>
              <a:rPr lang="en-US" sz="2000" dirty="0" smtClean="0">
                <a:solidFill>
                  <a:prstClr val="black">
                    <a:lumMod val="75000"/>
                    <a:lumOff val="25000"/>
                  </a:prstClr>
                </a:solidFill>
              </a:rPr>
              <a:t>Notional </a:t>
            </a:r>
            <a:r>
              <a:rPr lang="en-US" sz="2000" dirty="0">
                <a:solidFill>
                  <a:prstClr val="black">
                    <a:lumMod val="75000"/>
                    <a:lumOff val="25000"/>
                  </a:prstClr>
                </a:solidFill>
              </a:rPr>
              <a:t>submission event diagram and associated text was confusing </a:t>
            </a:r>
          </a:p>
          <a:p>
            <a:endParaRPr lang="en-US" sz="2000" dirty="0" smtClean="0">
              <a:solidFill>
                <a:prstClr val="black">
                  <a:lumMod val="75000"/>
                  <a:lumOff val="25000"/>
                </a:prstClr>
              </a:solidFill>
            </a:endParaRPr>
          </a:p>
          <a:p>
            <a:r>
              <a:rPr lang="en-US" sz="2000" dirty="0" smtClean="0">
                <a:solidFill>
                  <a:prstClr val="black">
                    <a:lumMod val="75000"/>
                    <a:lumOff val="25000"/>
                  </a:prstClr>
                </a:solidFill>
              </a:rPr>
              <a:t>To </a:t>
            </a:r>
            <a:r>
              <a:rPr lang="en-US" sz="2000" dirty="0">
                <a:solidFill>
                  <a:prstClr val="black">
                    <a:lumMod val="75000"/>
                    <a:lumOff val="25000"/>
                  </a:prstClr>
                </a:solidFill>
              </a:rPr>
              <a:t>avoid confusion, Figure 1 was updated (next slide</a:t>
            </a:r>
            <a:r>
              <a:rPr lang="en-US" sz="2000" dirty="0" smtClean="0">
                <a:solidFill>
                  <a:prstClr val="black">
                    <a:lumMod val="75000"/>
                    <a:lumOff val="25000"/>
                  </a:prstClr>
                </a:solidFill>
              </a:rPr>
              <a:t>)</a:t>
            </a:r>
            <a:endParaRPr lang="en-US" dirty="0">
              <a:solidFill>
                <a:prstClr val="black">
                  <a:lumMod val="75000"/>
                  <a:lumOff val="25000"/>
                </a:prstClr>
              </a:solidFill>
            </a:endParaRPr>
          </a:p>
        </p:txBody>
      </p:sp>
    </p:spTree>
    <p:extLst>
      <p:ext uri="{BB962C8B-B14F-4D97-AF65-F5344CB8AC3E}">
        <p14:creationId xmlns:p14="http://schemas.microsoft.com/office/powerpoint/2010/main" val="331084553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538065" y="6381750"/>
            <a:ext cx="543867" cy="365125"/>
          </a:xfrm>
        </p:spPr>
        <p:txBody>
          <a:bodyPr/>
          <a:lstStyle/>
          <a:p>
            <a:fld id="{8F8C957E-D11D-442A-875E-0647976CE83B}" type="slidenum">
              <a:rPr lang="en-US" smtClean="0">
                <a:solidFill>
                  <a:prstClr val="black"/>
                </a:solidFill>
              </a:rPr>
              <a:pPr/>
              <a:t>27</a:t>
            </a:fld>
            <a:endParaRPr lang="en-US" dirty="0">
              <a:solidFill>
                <a:prstClr val="black"/>
              </a:solidFill>
            </a:endParaRPr>
          </a:p>
        </p:txBody>
      </p:sp>
      <p:sp>
        <p:nvSpPr>
          <p:cNvPr id="3" name="Text Placeholder 2"/>
          <p:cNvSpPr>
            <a:spLocks noGrp="1"/>
          </p:cNvSpPr>
          <p:nvPr>
            <p:ph type="body" sz="quarter" idx="10"/>
          </p:nvPr>
        </p:nvSpPr>
        <p:spPr>
          <a:xfrm>
            <a:off x="377203" y="463520"/>
            <a:ext cx="8801966" cy="508000"/>
          </a:xfrm>
        </p:spPr>
        <p:txBody>
          <a:bodyPr/>
          <a:lstStyle/>
          <a:p>
            <a:r>
              <a:rPr lang="en-US" dirty="0"/>
              <a:t>Submission Event Process Flow Diagram</a:t>
            </a:r>
          </a:p>
        </p:txBody>
      </p:sp>
      <p:sp>
        <p:nvSpPr>
          <p:cNvPr id="4" name="Text Placeholder 3"/>
          <p:cNvSpPr>
            <a:spLocks noGrp="1"/>
          </p:cNvSpPr>
          <p:nvPr>
            <p:ph type="body" sz="quarter" idx="11"/>
          </p:nvPr>
        </p:nvSpPr>
        <p:spPr>
          <a:xfrm>
            <a:off x="377825" y="261938"/>
            <a:ext cx="8648944" cy="201582"/>
          </a:xfrm>
        </p:spPr>
        <p:txBody>
          <a:bodyPr/>
          <a:lstStyle/>
          <a:p>
            <a:r>
              <a:rPr lang="en-US" dirty="0"/>
              <a:t>Software Data </a:t>
            </a:r>
            <a:r>
              <a:rPr lang="en-US" dirty="0" smtClean="0"/>
              <a:t>DID Backup</a:t>
            </a:r>
            <a:endParaRPr lang="en-US" dirty="0"/>
          </a:p>
          <a:p>
            <a:endParaRPr lang="en-US" dirty="0"/>
          </a:p>
        </p:txBody>
      </p:sp>
      <p:pic>
        <p:nvPicPr>
          <p:cNvPr id="9" name="Picture 8"/>
          <p:cNvPicPr/>
          <p:nvPr/>
        </p:nvPicPr>
        <p:blipFill>
          <a:blip r:embed="rId3">
            <a:extLst>
              <a:ext uri="{28A0092B-C50C-407E-A947-70E740481C1C}">
                <a14:useLocalDpi xmlns:a14="http://schemas.microsoft.com/office/drawing/2010/main" val="0"/>
              </a:ext>
            </a:extLst>
          </a:blip>
          <a:srcRect/>
          <a:stretch>
            <a:fillRect/>
          </a:stretch>
        </p:blipFill>
        <p:spPr bwMode="auto">
          <a:xfrm>
            <a:off x="1943101" y="1200150"/>
            <a:ext cx="8305799" cy="5181600"/>
          </a:xfrm>
          <a:prstGeom prst="rect">
            <a:avLst/>
          </a:prstGeom>
          <a:noFill/>
          <a:ln>
            <a:noFill/>
          </a:ln>
        </p:spPr>
      </p:pic>
    </p:spTree>
    <p:extLst>
      <p:ext uri="{BB962C8B-B14F-4D97-AF65-F5344CB8AC3E}">
        <p14:creationId xmlns:p14="http://schemas.microsoft.com/office/powerpoint/2010/main" val="32571281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DID Comments Summary</a:t>
            </a:r>
            <a:endParaRPr lang="en-US" dirty="0"/>
          </a:p>
        </p:txBody>
      </p:sp>
      <p:sp>
        <p:nvSpPr>
          <p:cNvPr id="3" name="Text Placeholder 2"/>
          <p:cNvSpPr>
            <a:spLocks noGrp="1"/>
          </p:cNvSpPr>
          <p:nvPr>
            <p:ph type="body" sz="quarter" idx="11"/>
          </p:nvPr>
        </p:nvSpPr>
        <p:spPr/>
        <p:txBody>
          <a:bodyPr/>
          <a:lstStyle/>
          <a:p>
            <a:r>
              <a:rPr lang="en-US" dirty="0" smtClean="0"/>
              <a:t>Software Data DID Backup</a:t>
            </a:r>
            <a:endParaRPr lang="en-US" dirty="0"/>
          </a:p>
        </p:txBody>
      </p:sp>
      <p:sp>
        <p:nvSpPr>
          <p:cNvPr id="4" name="Slide Number Placeholder 3"/>
          <p:cNvSpPr>
            <a:spLocks noGrp="1"/>
          </p:cNvSpPr>
          <p:nvPr>
            <p:ph type="sldNum" sz="quarter" idx="12"/>
          </p:nvPr>
        </p:nvSpPr>
        <p:spPr>
          <a:xfrm>
            <a:off x="11479876" y="6381750"/>
            <a:ext cx="602056" cy="365125"/>
          </a:xfrm>
        </p:spPr>
        <p:txBody>
          <a:bodyPr/>
          <a:lstStyle/>
          <a:p>
            <a:fld id="{8F8C957E-D11D-442A-875E-0647976CE83B}" type="slidenum">
              <a:rPr lang="en-US" smtClean="0">
                <a:solidFill>
                  <a:prstClr val="black"/>
                </a:solidFill>
              </a:rPr>
              <a:pPr/>
              <a:t>28</a:t>
            </a:fld>
            <a:endParaRPr lang="en-US" dirty="0">
              <a:solidFill>
                <a:prstClr val="black"/>
              </a:solidFill>
            </a:endParaRPr>
          </a:p>
        </p:txBody>
      </p:sp>
      <p:sp>
        <p:nvSpPr>
          <p:cNvPr id="6" name="TextBox 5"/>
          <p:cNvSpPr txBox="1"/>
          <p:nvPr/>
        </p:nvSpPr>
        <p:spPr>
          <a:xfrm>
            <a:off x="235038" y="1019207"/>
            <a:ext cx="4175132" cy="3016210"/>
          </a:xfrm>
          <a:prstGeom prst="rect">
            <a:avLst/>
          </a:prstGeom>
          <a:noFill/>
        </p:spPr>
        <p:txBody>
          <a:bodyPr wrap="square" rtlCol="0">
            <a:spAutoFit/>
          </a:bodyPr>
          <a:lstStyle/>
          <a:p>
            <a:r>
              <a:rPr lang="en-US" dirty="0" smtClean="0">
                <a:solidFill>
                  <a:prstClr val="white"/>
                </a:solidFill>
              </a:rPr>
              <a:t>Of the 37 comments….</a:t>
            </a:r>
          </a:p>
          <a:p>
            <a:endParaRPr lang="en-US" dirty="0" smtClean="0">
              <a:solidFill>
                <a:prstClr val="white"/>
              </a:solidFill>
            </a:endParaRPr>
          </a:p>
          <a:p>
            <a:pPr marL="285750" indent="-285750">
              <a:buFont typeface="Calibri" panose="020F0502020204030204" pitchFamily="34" charset="0"/>
              <a:buChar char="›"/>
            </a:pPr>
            <a:r>
              <a:rPr lang="en-US" dirty="0">
                <a:solidFill>
                  <a:prstClr val="white"/>
                </a:solidFill>
              </a:rPr>
              <a:t>Comments bucketed into 7 </a:t>
            </a:r>
            <a:r>
              <a:rPr lang="en-US" dirty="0" smtClean="0">
                <a:solidFill>
                  <a:prstClr val="white"/>
                </a:solidFill>
              </a:rPr>
              <a:t>categories</a:t>
            </a:r>
          </a:p>
          <a:p>
            <a:pPr marL="285750" indent="-285750">
              <a:buFont typeface="Calibri" panose="020F0502020204030204" pitchFamily="34" charset="0"/>
              <a:buChar char="›"/>
            </a:pPr>
            <a:endParaRPr lang="en-US" sz="1050" dirty="0">
              <a:solidFill>
                <a:prstClr val="white"/>
              </a:solidFill>
            </a:endParaRPr>
          </a:p>
          <a:p>
            <a:pPr marL="285750" indent="-285750">
              <a:buFont typeface="Calibri" panose="020F0502020204030204" pitchFamily="34" charset="0"/>
              <a:buChar char="›"/>
            </a:pPr>
            <a:r>
              <a:rPr lang="en-US" dirty="0" smtClean="0">
                <a:solidFill>
                  <a:prstClr val="white"/>
                </a:solidFill>
              </a:rPr>
              <a:t>Majority of comments were for additional Clarification or Questions</a:t>
            </a:r>
          </a:p>
          <a:p>
            <a:pPr marL="285750" indent="-285750">
              <a:buFont typeface="Calibri" panose="020F0502020204030204" pitchFamily="34" charset="0"/>
              <a:buChar char="›"/>
            </a:pPr>
            <a:endParaRPr lang="en-US" sz="1050" dirty="0" smtClean="0">
              <a:solidFill>
                <a:prstClr val="white"/>
              </a:solidFill>
            </a:endParaRPr>
          </a:p>
          <a:p>
            <a:pPr marL="285750" indent="-285750">
              <a:buFont typeface="Calibri" panose="020F0502020204030204" pitchFamily="34" charset="0"/>
              <a:buChar char="›"/>
            </a:pPr>
            <a:r>
              <a:rPr lang="en-US" dirty="0" smtClean="0">
                <a:solidFill>
                  <a:prstClr val="white"/>
                </a:solidFill>
              </a:rPr>
              <a:t>Comments were not received differentiating between critical, substantive, or administrative </a:t>
            </a:r>
            <a:endParaRPr lang="en-US" dirty="0">
              <a:solidFill>
                <a:prstClr val="white"/>
              </a:solidFill>
            </a:endParaRPr>
          </a:p>
          <a:p>
            <a:pPr marL="285750" indent="-285750">
              <a:buFont typeface="Calibri" panose="020F0502020204030204" pitchFamily="34" charset="0"/>
              <a:buChar char="›"/>
            </a:pPr>
            <a:endParaRPr lang="en-US" dirty="0">
              <a:solidFill>
                <a:prstClr val="white"/>
              </a:solidFill>
            </a:endParaRPr>
          </a:p>
        </p:txBody>
      </p:sp>
      <p:graphicFrame>
        <p:nvGraphicFramePr>
          <p:cNvPr id="7" name="Chart 6"/>
          <p:cNvGraphicFramePr/>
          <p:nvPr>
            <p:extLst/>
          </p:nvPr>
        </p:nvGraphicFramePr>
        <p:xfrm>
          <a:off x="377203" y="3849240"/>
          <a:ext cx="3890803" cy="300876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Table 9"/>
          <p:cNvGraphicFramePr>
            <a:graphicFrameLocks noGrp="1"/>
          </p:cNvGraphicFramePr>
          <p:nvPr>
            <p:extLst/>
          </p:nvPr>
        </p:nvGraphicFramePr>
        <p:xfrm>
          <a:off x="6074930" y="2048502"/>
          <a:ext cx="4798454" cy="1986915"/>
        </p:xfrm>
        <a:graphic>
          <a:graphicData uri="http://schemas.openxmlformats.org/drawingml/2006/table">
            <a:tbl>
              <a:tblPr/>
              <a:tblGrid>
                <a:gridCol w="370469">
                  <a:extLst>
                    <a:ext uri="{9D8B030D-6E8A-4147-A177-3AD203B41FA5}">
                      <a16:colId xmlns:a16="http://schemas.microsoft.com/office/drawing/2014/main" val="20000"/>
                    </a:ext>
                  </a:extLst>
                </a:gridCol>
                <a:gridCol w="3157806">
                  <a:extLst>
                    <a:ext uri="{9D8B030D-6E8A-4147-A177-3AD203B41FA5}">
                      <a16:colId xmlns:a16="http://schemas.microsoft.com/office/drawing/2014/main" val="20001"/>
                    </a:ext>
                  </a:extLst>
                </a:gridCol>
                <a:gridCol w="1270179">
                  <a:extLst>
                    <a:ext uri="{9D8B030D-6E8A-4147-A177-3AD203B41FA5}">
                      <a16:colId xmlns:a16="http://schemas.microsoft.com/office/drawing/2014/main" val="20002"/>
                    </a:ext>
                  </a:extLst>
                </a:gridCol>
              </a:tblGrid>
              <a:tr h="226695">
                <a:tc gridSpan="2">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800" b="0" i="1" u="none" strike="noStrike" dirty="0" smtClean="0">
                          <a:solidFill>
                            <a:srgbClr val="000000"/>
                          </a:solidFill>
                          <a:effectLst/>
                          <a:latin typeface="Calibri" panose="020F0502020204030204" pitchFamily="34" charset="0"/>
                        </a:rPr>
                        <a:t>       </a:t>
                      </a:r>
                      <a:r>
                        <a:rPr lang="en-US" sz="1600" b="0" i="1" u="none" strike="noStrike" dirty="0" smtClean="0">
                          <a:solidFill>
                            <a:srgbClr val="000000"/>
                          </a:solidFill>
                          <a:effectLst/>
                          <a:latin typeface="Calibri" panose="020F0502020204030204" pitchFamily="34" charset="0"/>
                        </a:rPr>
                        <a:t>Clarification……………………….………….</a:t>
                      </a:r>
                      <a:endParaRPr lang="en-US" sz="1800" b="0" i="1" u="none" strike="noStrike" dirty="0" smtClean="0">
                        <a:solidFill>
                          <a:srgbClr val="000000"/>
                        </a:solidFill>
                        <a:effectLst/>
                        <a:latin typeface="Calibri" panose="020F0502020204030204" pitchFamily="34" charset="0"/>
                      </a:endParaRPr>
                    </a:p>
                  </a:txBody>
                  <a:tcPr marL="9525" marR="9525" marT="9525" marB="0" anchor="b">
                    <a:lnL>
                      <a:noFill/>
                    </a:lnL>
                    <a:lnR>
                      <a:noFill/>
                    </a:lnR>
                    <a:lnT>
                      <a:noFill/>
                    </a:lnT>
                    <a:lnB>
                      <a:noFill/>
                    </a:lnB>
                    <a:solidFill>
                      <a:srgbClr val="FFFFFF"/>
                    </a:solidFill>
                  </a:tcPr>
                </a:tc>
                <a:tc hMerge="1">
                  <a:txBody>
                    <a:bodyPr/>
                    <a:lstStyle/>
                    <a:p>
                      <a:endParaRPr lang="en-US"/>
                    </a:p>
                  </a:txBody>
                  <a:tcPr/>
                </a:tc>
                <a:tc>
                  <a:txBody>
                    <a:bodyPr/>
                    <a:lstStyle/>
                    <a:p>
                      <a:pPr algn="l" fontAlgn="b"/>
                      <a:r>
                        <a:rPr lang="en-US" sz="1800" b="0" i="0" u="none" strike="noStrike" dirty="0" smtClean="0">
                          <a:solidFill>
                            <a:srgbClr val="000000"/>
                          </a:solidFill>
                          <a:effectLst/>
                          <a:latin typeface="Calibri" panose="020F0502020204030204" pitchFamily="34" charset="0"/>
                        </a:rPr>
                        <a:t>18</a:t>
                      </a:r>
                      <a:endParaRPr lang="en-US" sz="1600" b="0" i="0"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solidFill>
                      <a:srgbClr val="FFFFFF"/>
                    </a:solidFill>
                  </a:tcPr>
                </a:tc>
                <a:extLst>
                  <a:ext uri="{0D108BD9-81ED-4DB2-BD59-A6C34878D82A}">
                    <a16:rowId xmlns:a16="http://schemas.microsoft.com/office/drawing/2014/main" val="10000"/>
                  </a:ext>
                </a:extLst>
              </a:tr>
              <a:tr h="190500">
                <a:tc>
                  <a:txBody>
                    <a:bodyPr/>
                    <a:lstStyle/>
                    <a:p>
                      <a:pPr algn="l" fontAlgn="b"/>
                      <a:r>
                        <a:rPr lang="en-US" sz="1800" b="0" i="0" u="none" strike="noStrike" dirty="0">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FF"/>
                    </a:solidFill>
                  </a:tcPr>
                </a:tc>
                <a:tc>
                  <a:txBody>
                    <a:bodyPr/>
                    <a:lstStyle/>
                    <a:p>
                      <a:pPr algn="l" fontAlgn="b"/>
                      <a:r>
                        <a:rPr lang="en-US" sz="1600" b="0" i="1" u="none" strike="noStrike" dirty="0" smtClean="0">
                          <a:solidFill>
                            <a:srgbClr val="000000"/>
                          </a:solidFill>
                          <a:effectLst/>
                          <a:latin typeface="Calibri" panose="020F0502020204030204" pitchFamily="34" charset="0"/>
                        </a:rPr>
                        <a:t>Question………………………………….……</a:t>
                      </a:r>
                      <a:endParaRPr lang="en-US" sz="1600" b="0" i="1"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solidFill>
                      <a:srgbClr val="FFFFFF"/>
                    </a:solidFill>
                  </a:tcPr>
                </a:tc>
                <a:tc>
                  <a:txBody>
                    <a:bodyPr/>
                    <a:lstStyle/>
                    <a:p>
                      <a:pPr algn="l" fontAlgn="b"/>
                      <a:r>
                        <a:rPr lang="en-US" sz="1600" b="0" i="1" u="none" strike="noStrike" dirty="0" smtClean="0">
                          <a:solidFill>
                            <a:srgbClr val="000000"/>
                          </a:solidFill>
                          <a:effectLst/>
                          <a:latin typeface="Calibri" panose="020F0502020204030204" pitchFamily="34" charset="0"/>
                        </a:rPr>
                        <a:t>10</a:t>
                      </a:r>
                      <a:endParaRPr lang="en-US" sz="1600" b="0" i="1"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solidFill>
                      <a:srgbClr val="FFFFFF"/>
                    </a:solidFill>
                  </a:tcPr>
                </a:tc>
                <a:extLst>
                  <a:ext uri="{0D108BD9-81ED-4DB2-BD59-A6C34878D82A}">
                    <a16:rowId xmlns:a16="http://schemas.microsoft.com/office/drawing/2014/main" val="10001"/>
                  </a:ext>
                </a:extLst>
              </a:tr>
              <a:tr h="190500">
                <a:tc>
                  <a:txBody>
                    <a:bodyPr/>
                    <a:lstStyle/>
                    <a:p>
                      <a:pPr algn="l" fontAlgn="b"/>
                      <a:r>
                        <a:rPr lang="en-US" sz="1800" b="1" i="0" u="none" strike="noStrike" dirty="0">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FF"/>
                    </a:solidFill>
                  </a:tcPr>
                </a:tc>
                <a:tc>
                  <a:txBody>
                    <a:bodyPr/>
                    <a:lstStyle/>
                    <a:p>
                      <a:pPr algn="l" fontAlgn="b"/>
                      <a:r>
                        <a:rPr lang="en-US" sz="1600" b="0" i="1" u="none" strike="noStrike" dirty="0" smtClean="0">
                          <a:solidFill>
                            <a:srgbClr val="000000"/>
                          </a:solidFill>
                          <a:effectLst/>
                          <a:latin typeface="Calibri" panose="020F0502020204030204" pitchFamily="34" charset="0"/>
                        </a:rPr>
                        <a:t>Administrative…………………………..….</a:t>
                      </a:r>
                      <a:endParaRPr lang="en-US" sz="1600" b="0" i="1"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solidFill>
                      <a:srgbClr val="FFFFFF"/>
                    </a:solidFill>
                  </a:tcPr>
                </a:tc>
                <a:tc>
                  <a:txBody>
                    <a:bodyPr/>
                    <a:lstStyle/>
                    <a:p>
                      <a:pPr algn="l" fontAlgn="b"/>
                      <a:r>
                        <a:rPr lang="en-US" sz="1600" b="0" i="1" u="none" strike="noStrike" dirty="0">
                          <a:solidFill>
                            <a:srgbClr val="000000"/>
                          </a:solidFill>
                          <a:effectLst/>
                          <a:latin typeface="Calibri" panose="020F0502020204030204" pitchFamily="34" charset="0"/>
                        </a:rPr>
                        <a:t>3</a:t>
                      </a:r>
                    </a:p>
                  </a:txBody>
                  <a:tcPr marL="9525" marR="9525" marT="9525" marB="0" anchor="b">
                    <a:lnL>
                      <a:noFill/>
                    </a:lnL>
                    <a:lnR>
                      <a:noFill/>
                    </a:lnR>
                    <a:lnT>
                      <a:noFill/>
                    </a:lnT>
                    <a:lnB>
                      <a:noFill/>
                    </a:lnB>
                    <a:solidFill>
                      <a:srgbClr val="FFFFFF"/>
                    </a:solidFill>
                  </a:tcPr>
                </a:tc>
                <a:extLst>
                  <a:ext uri="{0D108BD9-81ED-4DB2-BD59-A6C34878D82A}">
                    <a16:rowId xmlns:a16="http://schemas.microsoft.com/office/drawing/2014/main" val="10002"/>
                  </a:ext>
                </a:extLst>
              </a:tr>
              <a:tr h="190500">
                <a:tc>
                  <a:txBody>
                    <a:bodyPr/>
                    <a:lstStyle/>
                    <a:p>
                      <a:pPr algn="l" fontAlgn="b"/>
                      <a:r>
                        <a:rPr lang="en-US" sz="1800" b="1" i="0" u="none" strike="noStrike" dirty="0">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FF"/>
                    </a:solidFill>
                  </a:tcPr>
                </a:tc>
                <a:tc>
                  <a:txBody>
                    <a:bodyPr/>
                    <a:lstStyle/>
                    <a:p>
                      <a:pPr algn="l" fontAlgn="b"/>
                      <a:r>
                        <a:rPr lang="en-US" sz="1600" b="0" i="1" u="none" strike="noStrike" dirty="0" smtClean="0">
                          <a:solidFill>
                            <a:srgbClr val="000000"/>
                          </a:solidFill>
                          <a:effectLst/>
                          <a:latin typeface="Calibri" panose="020F0502020204030204" pitchFamily="34" charset="0"/>
                        </a:rPr>
                        <a:t>Process Diagram…………………………...</a:t>
                      </a:r>
                      <a:endParaRPr lang="en-US" sz="1600" b="0" i="1"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solidFill>
                      <a:srgbClr val="FFFFFF"/>
                    </a:solidFill>
                  </a:tcPr>
                </a:tc>
                <a:tc>
                  <a:txBody>
                    <a:bodyPr/>
                    <a:lstStyle/>
                    <a:p>
                      <a:pPr algn="l" fontAlgn="b"/>
                      <a:r>
                        <a:rPr lang="en-US" sz="1600" b="0" i="1" u="none" strike="noStrike" dirty="0" smtClean="0">
                          <a:solidFill>
                            <a:srgbClr val="000000"/>
                          </a:solidFill>
                          <a:effectLst/>
                          <a:latin typeface="Calibri" panose="020F0502020204030204" pitchFamily="34" charset="0"/>
                        </a:rPr>
                        <a:t>3</a:t>
                      </a:r>
                      <a:endParaRPr lang="en-US" sz="1600" b="0" i="1"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solidFill>
                      <a:srgbClr val="FFFFFF"/>
                    </a:solidFill>
                  </a:tcPr>
                </a:tc>
                <a:extLst>
                  <a:ext uri="{0D108BD9-81ED-4DB2-BD59-A6C34878D82A}">
                    <a16:rowId xmlns:a16="http://schemas.microsoft.com/office/drawing/2014/main" val="10003"/>
                  </a:ext>
                </a:extLst>
              </a:tr>
              <a:tr h="190500">
                <a:tc>
                  <a:txBody>
                    <a:bodyPr/>
                    <a:lstStyle/>
                    <a:p>
                      <a:pPr algn="l" fontAlgn="b"/>
                      <a:r>
                        <a:rPr lang="en-US" sz="1800" b="1" i="0" u="none" strike="noStrike" dirty="0">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FF"/>
                    </a:solidFill>
                  </a:tcPr>
                </a:tc>
                <a:tc>
                  <a:txBody>
                    <a:bodyPr/>
                    <a:lstStyle/>
                    <a:p>
                      <a:pPr algn="l" fontAlgn="b"/>
                      <a:r>
                        <a:rPr lang="en-US" sz="1600" b="0" i="1" u="none" strike="noStrike" dirty="0" smtClean="0">
                          <a:solidFill>
                            <a:srgbClr val="000000"/>
                          </a:solidFill>
                          <a:effectLst/>
                          <a:latin typeface="Calibri" panose="020F0502020204030204" pitchFamily="34" charset="0"/>
                        </a:rPr>
                        <a:t>Duplication Comment……………………</a:t>
                      </a:r>
                      <a:endParaRPr lang="en-US" sz="1600" b="0" i="1"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solidFill>
                      <a:srgbClr val="FFFFFF"/>
                    </a:solidFill>
                  </a:tcPr>
                </a:tc>
                <a:tc>
                  <a:txBody>
                    <a:bodyPr/>
                    <a:lstStyle/>
                    <a:p>
                      <a:pPr algn="l" fontAlgn="b"/>
                      <a:r>
                        <a:rPr lang="en-US" sz="1600" b="0" i="1" u="none" strike="noStrike" dirty="0" smtClean="0">
                          <a:solidFill>
                            <a:srgbClr val="000000"/>
                          </a:solidFill>
                          <a:effectLst/>
                          <a:latin typeface="Calibri" panose="020F0502020204030204" pitchFamily="34" charset="0"/>
                        </a:rPr>
                        <a:t>1</a:t>
                      </a:r>
                      <a:endParaRPr lang="en-US" sz="1600" b="0" i="1"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solidFill>
                      <a:srgbClr val="FFFFFF"/>
                    </a:solidFill>
                  </a:tcPr>
                </a:tc>
                <a:extLst>
                  <a:ext uri="{0D108BD9-81ED-4DB2-BD59-A6C34878D82A}">
                    <a16:rowId xmlns:a16="http://schemas.microsoft.com/office/drawing/2014/main" val="10004"/>
                  </a:ext>
                </a:extLst>
              </a:tr>
              <a:tr h="190500">
                <a:tc>
                  <a:txBody>
                    <a:bodyPr/>
                    <a:lstStyle/>
                    <a:p>
                      <a:pPr algn="l" fontAlgn="b"/>
                      <a:r>
                        <a:rPr lang="en-US" sz="1800" b="1" i="0" u="none" strike="noStrike" dirty="0">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FF"/>
                    </a:solidFill>
                  </a:tcPr>
                </a:tc>
                <a:tc>
                  <a:txBody>
                    <a:bodyPr/>
                    <a:lstStyle/>
                    <a:p>
                      <a:pPr algn="l" fontAlgn="b"/>
                      <a:r>
                        <a:rPr lang="en-US" sz="1600" b="0" i="1" u="none" strike="noStrike" dirty="0" smtClean="0">
                          <a:solidFill>
                            <a:srgbClr val="000000"/>
                          </a:solidFill>
                          <a:effectLst/>
                          <a:latin typeface="Calibri" panose="020F0502020204030204" pitchFamily="34" charset="0"/>
                        </a:rPr>
                        <a:t>Not Actionable………………….…………..</a:t>
                      </a:r>
                      <a:endParaRPr lang="en-US" sz="1600" b="0" i="1"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solidFill>
                      <a:srgbClr val="FFFFFF"/>
                    </a:solidFill>
                  </a:tcPr>
                </a:tc>
                <a:tc>
                  <a:txBody>
                    <a:bodyPr/>
                    <a:lstStyle/>
                    <a:p>
                      <a:pPr algn="l" fontAlgn="b"/>
                      <a:r>
                        <a:rPr lang="en-US" sz="1600" b="0" i="1" u="none" strike="noStrike" dirty="0">
                          <a:solidFill>
                            <a:srgbClr val="000000"/>
                          </a:solidFill>
                          <a:effectLst/>
                          <a:latin typeface="Calibri" panose="020F0502020204030204" pitchFamily="34" charset="0"/>
                        </a:rPr>
                        <a:t>1</a:t>
                      </a:r>
                    </a:p>
                  </a:txBody>
                  <a:tcPr marL="9525" marR="9525" marT="9525" marB="0" anchor="b">
                    <a:lnL>
                      <a:noFill/>
                    </a:lnL>
                    <a:lnR>
                      <a:noFill/>
                    </a:lnR>
                    <a:lnT>
                      <a:noFill/>
                    </a:lnT>
                    <a:lnB>
                      <a:noFill/>
                    </a:lnB>
                    <a:solidFill>
                      <a:srgbClr val="FFFFFF"/>
                    </a:solidFill>
                  </a:tcPr>
                </a:tc>
                <a:extLst>
                  <a:ext uri="{0D108BD9-81ED-4DB2-BD59-A6C34878D82A}">
                    <a16:rowId xmlns:a16="http://schemas.microsoft.com/office/drawing/2014/main" val="10005"/>
                  </a:ext>
                </a:extLst>
              </a:tr>
              <a:tr h="190500">
                <a:tc>
                  <a:txBody>
                    <a:bodyPr/>
                    <a:lstStyle/>
                    <a:p>
                      <a:pPr algn="l" fontAlgn="b"/>
                      <a:r>
                        <a:rPr lang="en-US" sz="1800" b="1" i="0" u="none" strike="noStrike" dirty="0">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FF"/>
                    </a:solidFill>
                  </a:tcPr>
                </a:tc>
                <a:tc>
                  <a:txBody>
                    <a:bodyPr/>
                    <a:lstStyle/>
                    <a:p>
                      <a:pPr algn="l" fontAlgn="b"/>
                      <a:r>
                        <a:rPr lang="en-US" sz="1600" b="0" i="1" u="none" strike="noStrike" dirty="0" smtClean="0">
                          <a:solidFill>
                            <a:srgbClr val="000000"/>
                          </a:solidFill>
                          <a:effectLst/>
                          <a:latin typeface="Calibri" panose="020F0502020204030204" pitchFamily="34" charset="0"/>
                        </a:rPr>
                        <a:t>General..…………..……………..……………</a:t>
                      </a:r>
                      <a:endParaRPr lang="en-US" sz="1600" b="0" i="1" u="none" strike="noStrike" dirty="0">
                        <a:solidFill>
                          <a:srgbClr val="000000"/>
                        </a:solidFill>
                        <a:effectLst/>
                        <a:latin typeface="Calibri" panose="020F0502020204030204" pitchFamily="34" charset="0"/>
                      </a:endParaRPr>
                    </a:p>
                  </a:txBody>
                  <a:tcPr marL="9525" marR="9525" marT="9525" marB="0" anchor="b">
                    <a:lnL>
                      <a:noFill/>
                    </a:lnL>
                    <a:lnR>
                      <a:noFill/>
                    </a:lnR>
                    <a:lnT>
                      <a:noFill/>
                    </a:lnT>
                    <a:lnB>
                      <a:noFill/>
                    </a:lnB>
                    <a:solidFill>
                      <a:srgbClr val="FFFFFF"/>
                    </a:solidFill>
                  </a:tcPr>
                </a:tc>
                <a:tc>
                  <a:txBody>
                    <a:bodyPr/>
                    <a:lstStyle/>
                    <a:p>
                      <a:pPr algn="l" fontAlgn="b"/>
                      <a:r>
                        <a:rPr lang="en-US" sz="1600" b="0" i="1" u="none" strike="noStrike" dirty="0">
                          <a:solidFill>
                            <a:srgbClr val="000000"/>
                          </a:solidFill>
                          <a:effectLst/>
                          <a:latin typeface="Calibri" panose="020F0502020204030204" pitchFamily="34" charset="0"/>
                        </a:rPr>
                        <a:t>1</a:t>
                      </a:r>
                    </a:p>
                  </a:txBody>
                  <a:tcPr marL="9525" marR="9525" marT="9525" marB="0" anchor="b">
                    <a:lnL>
                      <a:noFill/>
                    </a:lnL>
                    <a:lnR>
                      <a:noFill/>
                    </a:lnR>
                    <a:lnT>
                      <a:noFill/>
                    </a:lnT>
                    <a:lnB>
                      <a:noFill/>
                    </a:lnB>
                    <a:solidFill>
                      <a:srgbClr val="FFFFFF"/>
                    </a:solidFill>
                  </a:tcPr>
                </a:tc>
                <a:extLst>
                  <a:ext uri="{0D108BD9-81ED-4DB2-BD59-A6C34878D82A}">
                    <a16:rowId xmlns:a16="http://schemas.microsoft.com/office/drawing/2014/main" val="10006"/>
                  </a:ext>
                </a:extLst>
              </a:tr>
            </a:tbl>
          </a:graphicData>
        </a:graphic>
      </p:graphicFrame>
      <p:sp>
        <p:nvSpPr>
          <p:cNvPr id="12" name="TextBox 11"/>
          <p:cNvSpPr txBox="1"/>
          <p:nvPr/>
        </p:nvSpPr>
        <p:spPr>
          <a:xfrm>
            <a:off x="7246229" y="1384529"/>
            <a:ext cx="1611630" cy="369332"/>
          </a:xfrm>
          <a:prstGeom prst="rect">
            <a:avLst/>
          </a:prstGeom>
          <a:noFill/>
        </p:spPr>
        <p:txBody>
          <a:bodyPr wrap="square" rtlCol="0">
            <a:spAutoFit/>
          </a:bodyPr>
          <a:lstStyle/>
          <a:p>
            <a:r>
              <a:rPr lang="en-US" b="1" dirty="0" smtClean="0">
                <a:solidFill>
                  <a:prstClr val="black"/>
                </a:solidFill>
              </a:rPr>
              <a:t>37 Comments</a:t>
            </a:r>
            <a:endParaRPr lang="en-US" b="1" dirty="0">
              <a:solidFill>
                <a:prstClr val="black"/>
              </a:solidFill>
            </a:endParaRPr>
          </a:p>
        </p:txBody>
      </p:sp>
    </p:spTree>
    <p:extLst>
      <p:ext uri="{BB962C8B-B14F-4D97-AF65-F5344CB8AC3E}">
        <p14:creationId xmlns:p14="http://schemas.microsoft.com/office/powerpoint/2010/main" val="66643698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521440" y="6381750"/>
            <a:ext cx="560492" cy="365125"/>
          </a:xfrm>
        </p:spPr>
        <p:txBody>
          <a:bodyPr/>
          <a:lstStyle/>
          <a:p>
            <a:fld id="{8F8C957E-D11D-442A-875E-0647976CE83B}" type="slidenum">
              <a:rPr lang="en-US" smtClean="0">
                <a:solidFill>
                  <a:prstClr val="black"/>
                </a:solidFill>
              </a:rPr>
              <a:pPr/>
              <a:t>29</a:t>
            </a:fld>
            <a:endParaRPr lang="en-US" dirty="0">
              <a:solidFill>
                <a:prstClr val="black"/>
              </a:solidFill>
            </a:endParaRPr>
          </a:p>
        </p:txBody>
      </p:sp>
      <p:sp>
        <p:nvSpPr>
          <p:cNvPr id="3" name="Text Placeholder 2"/>
          <p:cNvSpPr>
            <a:spLocks noGrp="1"/>
          </p:cNvSpPr>
          <p:nvPr>
            <p:ph type="body" sz="quarter" idx="10"/>
          </p:nvPr>
        </p:nvSpPr>
        <p:spPr>
          <a:xfrm>
            <a:off x="377825" y="463520"/>
            <a:ext cx="10394630" cy="508000"/>
          </a:xfrm>
        </p:spPr>
        <p:txBody>
          <a:bodyPr/>
          <a:lstStyle/>
          <a:p>
            <a:r>
              <a:rPr lang="en-US" sz="2000" dirty="0"/>
              <a:t>Development, Format 1: DD Form </a:t>
            </a:r>
            <a:r>
              <a:rPr lang="en-US" sz="2000" dirty="0" smtClean="0"/>
              <a:t>3026-1, Initial Report, Common Heading- Faked</a:t>
            </a:r>
            <a:endParaRPr lang="en-US" sz="2000" dirty="0"/>
          </a:p>
        </p:txBody>
      </p:sp>
      <p:sp>
        <p:nvSpPr>
          <p:cNvPr id="4" name="Text Placeholder 3"/>
          <p:cNvSpPr>
            <a:spLocks noGrp="1"/>
          </p:cNvSpPr>
          <p:nvPr>
            <p:ph type="body" sz="quarter" idx="11"/>
          </p:nvPr>
        </p:nvSpPr>
        <p:spPr>
          <a:xfrm>
            <a:off x="377825" y="261938"/>
            <a:ext cx="8648944" cy="201582"/>
          </a:xfrm>
        </p:spPr>
        <p:txBody>
          <a:bodyPr/>
          <a:lstStyle/>
          <a:p>
            <a:r>
              <a:rPr lang="en-US" dirty="0"/>
              <a:t>Software Data DID Backup</a:t>
            </a:r>
          </a:p>
          <a:p>
            <a:endParaRPr lang="en-US" dirty="0"/>
          </a:p>
        </p:txBody>
      </p:sp>
      <p:pic>
        <p:nvPicPr>
          <p:cNvPr id="10" name="Picture 9"/>
          <p:cNvPicPr>
            <a:picLocks noChangeAspect="1"/>
          </p:cNvPicPr>
          <p:nvPr/>
        </p:nvPicPr>
        <p:blipFill>
          <a:blip r:embed="rId3"/>
          <a:stretch>
            <a:fillRect/>
          </a:stretch>
        </p:blipFill>
        <p:spPr>
          <a:xfrm>
            <a:off x="2220752" y="971520"/>
            <a:ext cx="7750496" cy="5556865"/>
          </a:xfrm>
          <a:prstGeom prst="rect">
            <a:avLst/>
          </a:prstGeom>
          <a:ln>
            <a:solidFill>
              <a:schemeClr val="tx1"/>
            </a:solidFill>
          </a:ln>
        </p:spPr>
      </p:pic>
    </p:spTree>
    <p:extLst>
      <p:ext uri="{BB962C8B-B14F-4D97-AF65-F5344CB8AC3E}">
        <p14:creationId xmlns:p14="http://schemas.microsoft.com/office/powerpoint/2010/main" val="33990691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F8C957E-D11D-442A-875E-0647976CE83B}" type="slidenum">
              <a:rPr lang="en-US" smtClean="0"/>
              <a:t>3</a:t>
            </a:fld>
            <a:endParaRPr lang="en-US"/>
          </a:p>
        </p:txBody>
      </p:sp>
      <p:sp>
        <p:nvSpPr>
          <p:cNvPr id="3" name="Text Placeholder 2"/>
          <p:cNvSpPr>
            <a:spLocks noGrp="1"/>
          </p:cNvSpPr>
          <p:nvPr>
            <p:ph type="body" sz="quarter" idx="13"/>
          </p:nvPr>
        </p:nvSpPr>
        <p:spPr/>
        <p:txBody>
          <a:bodyPr/>
          <a:lstStyle/>
          <a:p>
            <a:r>
              <a:rPr lang="en-US" dirty="0" smtClean="0"/>
              <a:t>New Formats</a:t>
            </a:r>
            <a:endParaRPr lang="en-US" dirty="0"/>
          </a:p>
        </p:txBody>
      </p:sp>
      <p:sp>
        <p:nvSpPr>
          <p:cNvPr id="4" name="Text Placeholder 3"/>
          <p:cNvSpPr>
            <a:spLocks noGrp="1"/>
          </p:cNvSpPr>
          <p:nvPr>
            <p:ph type="body" sz="quarter" idx="14"/>
          </p:nvPr>
        </p:nvSpPr>
        <p:spPr/>
        <p:txBody>
          <a:bodyPr/>
          <a:lstStyle/>
          <a:p>
            <a:r>
              <a:rPr lang="en-US" dirty="0"/>
              <a:t>Software Resource Data Reporting (SRDR)</a:t>
            </a:r>
          </a:p>
          <a:p>
            <a:endParaRPr lang="en-US" dirty="0"/>
          </a:p>
        </p:txBody>
      </p:sp>
      <p:sp>
        <p:nvSpPr>
          <p:cNvPr id="12" name="Rectangle 11"/>
          <p:cNvSpPr/>
          <p:nvPr/>
        </p:nvSpPr>
        <p:spPr>
          <a:xfrm>
            <a:off x="882315" y="1544052"/>
            <a:ext cx="10422134" cy="4764501"/>
          </a:xfrm>
          <a:prstGeom prst="rect">
            <a:avLst/>
          </a:prstGeom>
          <a:solidFill>
            <a:srgbClr val="767171"/>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942853" y="1608219"/>
            <a:ext cx="3383280" cy="2286000"/>
          </a:xfrm>
          <a:prstGeom prst="rect">
            <a:avLst/>
          </a:prstGeom>
          <a:solidFill>
            <a:schemeClr val="bg1"/>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b="1" dirty="0" smtClean="0">
                <a:solidFill>
                  <a:schemeClr val="tx1">
                    <a:lumMod val="75000"/>
                    <a:lumOff val="25000"/>
                  </a:schemeClr>
                </a:solidFill>
              </a:rPr>
              <a:t>Technical Data</a:t>
            </a:r>
          </a:p>
          <a:p>
            <a:pPr algn="ctr"/>
            <a:endParaRPr lang="en-US" dirty="0">
              <a:solidFill>
                <a:schemeClr val="tx1">
                  <a:lumMod val="75000"/>
                  <a:lumOff val="25000"/>
                </a:schemeClr>
              </a:solidFill>
            </a:endParaRPr>
          </a:p>
          <a:p>
            <a:r>
              <a:rPr lang="en-US" dirty="0" smtClean="0">
                <a:solidFill>
                  <a:schemeClr val="tx1">
                    <a:lumMod val="75000"/>
                    <a:lumOff val="25000"/>
                  </a:schemeClr>
                </a:solidFill>
              </a:rPr>
              <a:t>SW size, context, technical information</a:t>
            </a:r>
          </a:p>
          <a:p>
            <a:endParaRPr lang="en-US" dirty="0">
              <a:solidFill>
                <a:schemeClr val="tx1">
                  <a:lumMod val="75000"/>
                  <a:lumOff val="25000"/>
                </a:schemeClr>
              </a:solidFill>
            </a:endParaRPr>
          </a:p>
          <a:p>
            <a:r>
              <a:rPr lang="en-US" dirty="0" smtClean="0">
                <a:solidFill>
                  <a:schemeClr val="tx1">
                    <a:lumMod val="75000"/>
                    <a:lumOff val="25000"/>
                  </a:schemeClr>
                </a:solidFill>
              </a:rPr>
              <a:t>Release level and computer SW configuration item (CSCI) level sections</a:t>
            </a:r>
            <a:endParaRPr lang="en-US" dirty="0">
              <a:solidFill>
                <a:schemeClr val="tx1">
                  <a:lumMod val="75000"/>
                  <a:lumOff val="25000"/>
                </a:schemeClr>
              </a:solidFill>
            </a:endParaRPr>
          </a:p>
        </p:txBody>
      </p:sp>
      <p:sp>
        <p:nvSpPr>
          <p:cNvPr id="6" name="Rectangle 5"/>
          <p:cNvSpPr/>
          <p:nvPr/>
        </p:nvSpPr>
        <p:spPr>
          <a:xfrm>
            <a:off x="942853" y="3950364"/>
            <a:ext cx="3383280" cy="2286000"/>
          </a:xfrm>
          <a:prstGeom prst="rect">
            <a:avLst/>
          </a:prstGeom>
          <a:solidFill>
            <a:schemeClr val="bg1"/>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b="1" dirty="0" smtClean="0">
                <a:solidFill>
                  <a:schemeClr val="tx1">
                    <a:lumMod val="75000"/>
                    <a:lumOff val="25000"/>
                  </a:schemeClr>
                </a:solidFill>
              </a:rPr>
              <a:t>Effort Data</a:t>
            </a:r>
          </a:p>
          <a:p>
            <a:pPr algn="ctr"/>
            <a:endParaRPr lang="en-US" b="1" dirty="0">
              <a:solidFill>
                <a:schemeClr val="tx1">
                  <a:lumMod val="75000"/>
                  <a:lumOff val="25000"/>
                </a:schemeClr>
              </a:solidFill>
            </a:endParaRPr>
          </a:p>
          <a:p>
            <a:r>
              <a:rPr lang="en-US" dirty="0" smtClean="0">
                <a:solidFill>
                  <a:schemeClr val="tx1">
                    <a:lumMod val="75000"/>
                    <a:lumOff val="25000"/>
                  </a:schemeClr>
                </a:solidFill>
              </a:rPr>
              <a:t>Reports SW efforts associated with each reported release and CSCI</a:t>
            </a:r>
          </a:p>
          <a:p>
            <a:pPr algn="ctr"/>
            <a:endParaRPr lang="en-US" dirty="0">
              <a:solidFill>
                <a:schemeClr val="tx1">
                  <a:lumMod val="75000"/>
                  <a:lumOff val="25000"/>
                </a:schemeClr>
              </a:solidFill>
            </a:endParaRPr>
          </a:p>
          <a:p>
            <a:pPr algn="ctr"/>
            <a:endParaRPr lang="en-US" dirty="0">
              <a:solidFill>
                <a:schemeClr val="tx1">
                  <a:lumMod val="75000"/>
                  <a:lumOff val="25000"/>
                </a:schemeClr>
              </a:solidFill>
            </a:endParaRPr>
          </a:p>
        </p:txBody>
      </p:sp>
      <p:sp>
        <p:nvSpPr>
          <p:cNvPr id="7" name="Rectangle 6"/>
          <p:cNvSpPr/>
          <p:nvPr/>
        </p:nvSpPr>
        <p:spPr>
          <a:xfrm>
            <a:off x="4399927" y="1608219"/>
            <a:ext cx="3383280" cy="2286000"/>
          </a:xfrm>
          <a:prstGeom prst="rect">
            <a:avLst/>
          </a:prstGeom>
          <a:solidFill>
            <a:schemeClr val="bg1"/>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b="1" dirty="0">
                <a:solidFill>
                  <a:schemeClr val="tx1">
                    <a:lumMod val="75000"/>
                    <a:lumOff val="25000"/>
                  </a:schemeClr>
                </a:solidFill>
              </a:rPr>
              <a:t>Technical Data</a:t>
            </a:r>
          </a:p>
          <a:p>
            <a:pPr algn="ctr"/>
            <a:endParaRPr lang="en-US" dirty="0">
              <a:solidFill>
                <a:schemeClr val="tx1">
                  <a:lumMod val="75000"/>
                  <a:lumOff val="25000"/>
                </a:schemeClr>
              </a:solidFill>
            </a:endParaRPr>
          </a:p>
          <a:p>
            <a:r>
              <a:rPr lang="en-US" dirty="0">
                <a:solidFill>
                  <a:schemeClr val="tx1">
                    <a:lumMod val="75000"/>
                    <a:lumOff val="25000"/>
                  </a:schemeClr>
                </a:solidFill>
              </a:rPr>
              <a:t>SW size, context, technical information</a:t>
            </a:r>
          </a:p>
          <a:p>
            <a:endParaRPr lang="en-US" dirty="0">
              <a:solidFill>
                <a:schemeClr val="tx1">
                  <a:lumMod val="75000"/>
                  <a:lumOff val="25000"/>
                </a:schemeClr>
              </a:solidFill>
            </a:endParaRPr>
          </a:p>
          <a:p>
            <a:r>
              <a:rPr lang="en-US" dirty="0">
                <a:solidFill>
                  <a:schemeClr val="tx1">
                    <a:lumMod val="75000"/>
                    <a:lumOff val="25000"/>
                  </a:schemeClr>
                </a:solidFill>
              </a:rPr>
              <a:t>Top level and release level sections</a:t>
            </a:r>
          </a:p>
        </p:txBody>
      </p:sp>
      <p:sp>
        <p:nvSpPr>
          <p:cNvPr id="8" name="Rectangle 7"/>
          <p:cNvSpPr/>
          <p:nvPr/>
        </p:nvSpPr>
        <p:spPr>
          <a:xfrm>
            <a:off x="4399927" y="3950364"/>
            <a:ext cx="3383280" cy="2286000"/>
          </a:xfrm>
          <a:prstGeom prst="rect">
            <a:avLst/>
          </a:prstGeom>
          <a:solidFill>
            <a:schemeClr val="bg1"/>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b="1" dirty="0">
                <a:solidFill>
                  <a:schemeClr val="tx1">
                    <a:lumMod val="75000"/>
                    <a:lumOff val="25000"/>
                  </a:schemeClr>
                </a:solidFill>
              </a:rPr>
              <a:t>Effort Data</a:t>
            </a:r>
          </a:p>
          <a:p>
            <a:pPr algn="ctr"/>
            <a:endParaRPr lang="en-US" b="1" dirty="0">
              <a:solidFill>
                <a:schemeClr val="tx1">
                  <a:lumMod val="75000"/>
                  <a:lumOff val="25000"/>
                </a:schemeClr>
              </a:solidFill>
            </a:endParaRPr>
          </a:p>
          <a:p>
            <a:r>
              <a:rPr lang="en-US" dirty="0">
                <a:solidFill>
                  <a:schemeClr val="tx1">
                    <a:lumMod val="75000"/>
                    <a:lumOff val="25000"/>
                  </a:schemeClr>
                </a:solidFill>
              </a:rPr>
              <a:t>Reports the to-date SW maintenance efforts for each in-progress and completed release(s), and total maintenance activities</a:t>
            </a:r>
          </a:p>
        </p:txBody>
      </p:sp>
      <p:sp>
        <p:nvSpPr>
          <p:cNvPr id="9" name="Rectangle 8"/>
          <p:cNvSpPr/>
          <p:nvPr/>
        </p:nvSpPr>
        <p:spPr>
          <a:xfrm>
            <a:off x="7857001" y="1608219"/>
            <a:ext cx="3383280" cy="2286000"/>
          </a:xfrm>
          <a:prstGeom prst="rect">
            <a:avLst/>
          </a:prstGeom>
          <a:solidFill>
            <a:schemeClr val="bg1"/>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b="1" dirty="0">
                <a:solidFill>
                  <a:schemeClr val="tx1">
                    <a:lumMod val="75000"/>
                    <a:lumOff val="25000"/>
                  </a:schemeClr>
                </a:solidFill>
              </a:rPr>
              <a:t>Technical Data</a:t>
            </a:r>
          </a:p>
          <a:p>
            <a:pPr algn="ctr"/>
            <a:endParaRPr lang="en-US" dirty="0">
              <a:solidFill>
                <a:schemeClr val="tx1">
                  <a:lumMod val="75000"/>
                  <a:lumOff val="25000"/>
                </a:schemeClr>
              </a:solidFill>
            </a:endParaRPr>
          </a:p>
          <a:p>
            <a:r>
              <a:rPr lang="en-US" dirty="0" smtClean="0">
                <a:solidFill>
                  <a:schemeClr val="tx1">
                    <a:lumMod val="75000"/>
                    <a:lumOff val="25000"/>
                  </a:schemeClr>
                </a:solidFill>
              </a:rPr>
              <a:t>Provides context, SW product, Development Team, etc.</a:t>
            </a:r>
            <a:endParaRPr lang="en-US" dirty="0">
              <a:solidFill>
                <a:schemeClr val="tx1">
                  <a:lumMod val="75000"/>
                  <a:lumOff val="25000"/>
                </a:schemeClr>
              </a:solidFill>
            </a:endParaRPr>
          </a:p>
        </p:txBody>
      </p:sp>
      <p:sp>
        <p:nvSpPr>
          <p:cNvPr id="10" name="Rectangle 9"/>
          <p:cNvSpPr/>
          <p:nvPr/>
        </p:nvSpPr>
        <p:spPr>
          <a:xfrm>
            <a:off x="7857001" y="3950364"/>
            <a:ext cx="3383280" cy="2286000"/>
          </a:xfrm>
          <a:prstGeom prst="rect">
            <a:avLst/>
          </a:prstGeom>
          <a:solidFill>
            <a:schemeClr val="bg1"/>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b="1" dirty="0">
                <a:solidFill>
                  <a:schemeClr val="tx1">
                    <a:lumMod val="75000"/>
                    <a:lumOff val="25000"/>
                  </a:schemeClr>
                </a:solidFill>
              </a:rPr>
              <a:t>Effort Data</a:t>
            </a:r>
          </a:p>
          <a:p>
            <a:pPr algn="ctr"/>
            <a:endParaRPr lang="en-US" b="1" dirty="0">
              <a:solidFill>
                <a:schemeClr val="tx1">
                  <a:lumMod val="75000"/>
                  <a:lumOff val="25000"/>
                </a:schemeClr>
              </a:solidFill>
            </a:endParaRPr>
          </a:p>
          <a:p>
            <a:r>
              <a:rPr lang="en-US" dirty="0" smtClean="0">
                <a:solidFill>
                  <a:schemeClr val="tx1">
                    <a:lumMod val="75000"/>
                    <a:lumOff val="25000"/>
                  </a:schemeClr>
                </a:solidFill>
              </a:rPr>
              <a:t>Project resource and schedule information at the release level</a:t>
            </a:r>
            <a:endParaRPr lang="en-US" dirty="0">
              <a:solidFill>
                <a:schemeClr val="tx1">
                  <a:lumMod val="75000"/>
                  <a:lumOff val="25000"/>
                </a:schemeClr>
              </a:solidFill>
            </a:endParaRPr>
          </a:p>
        </p:txBody>
      </p:sp>
      <p:sp>
        <p:nvSpPr>
          <p:cNvPr id="15" name="Rectangle 14"/>
          <p:cNvSpPr/>
          <p:nvPr/>
        </p:nvSpPr>
        <p:spPr>
          <a:xfrm rot="16200000">
            <a:off x="-556674" y="2591404"/>
            <a:ext cx="2286000" cy="319630"/>
          </a:xfrm>
          <a:prstGeom prst="rect">
            <a:avLst/>
          </a:prstGeom>
          <a:solidFill>
            <a:srgbClr val="33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Part 1</a:t>
            </a:r>
            <a:endParaRPr lang="en-US" dirty="0">
              <a:solidFill>
                <a:schemeClr val="bg1"/>
              </a:solidFill>
            </a:endParaRPr>
          </a:p>
        </p:txBody>
      </p:sp>
      <p:sp>
        <p:nvSpPr>
          <p:cNvPr id="16" name="Rectangle 15"/>
          <p:cNvSpPr/>
          <p:nvPr/>
        </p:nvSpPr>
        <p:spPr>
          <a:xfrm rot="16200000">
            <a:off x="-556675" y="4933549"/>
            <a:ext cx="2286000" cy="319630"/>
          </a:xfrm>
          <a:prstGeom prst="rect">
            <a:avLst/>
          </a:prstGeom>
          <a:solidFill>
            <a:srgbClr val="33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bg1"/>
                </a:solidFill>
              </a:rPr>
              <a:t>Part 2</a:t>
            </a:r>
            <a:endParaRPr lang="en-US" dirty="0">
              <a:solidFill>
                <a:schemeClr val="bg1"/>
              </a:solidFill>
            </a:endParaRPr>
          </a:p>
        </p:txBody>
      </p:sp>
      <p:sp>
        <p:nvSpPr>
          <p:cNvPr id="17" name="TextBox 16"/>
          <p:cNvSpPr txBox="1"/>
          <p:nvPr/>
        </p:nvSpPr>
        <p:spPr>
          <a:xfrm>
            <a:off x="1128730" y="1010199"/>
            <a:ext cx="3011525" cy="461665"/>
          </a:xfrm>
          <a:prstGeom prst="rect">
            <a:avLst/>
          </a:prstGeom>
          <a:noFill/>
        </p:spPr>
        <p:txBody>
          <a:bodyPr wrap="square" rtlCol="0">
            <a:spAutoFit/>
          </a:bodyPr>
          <a:lstStyle/>
          <a:p>
            <a:pPr algn="ctr"/>
            <a:r>
              <a:rPr lang="en-US" sz="2400" b="1" dirty="0" smtClean="0">
                <a:solidFill>
                  <a:schemeClr val="tx1">
                    <a:lumMod val="75000"/>
                    <a:lumOff val="25000"/>
                  </a:schemeClr>
                </a:solidFill>
              </a:rPr>
              <a:t>Development</a:t>
            </a:r>
            <a:endParaRPr lang="en-US" sz="2400" b="1" dirty="0">
              <a:solidFill>
                <a:schemeClr val="tx1">
                  <a:lumMod val="75000"/>
                  <a:lumOff val="25000"/>
                </a:schemeClr>
              </a:solidFill>
            </a:endParaRPr>
          </a:p>
        </p:txBody>
      </p:sp>
      <p:sp>
        <p:nvSpPr>
          <p:cNvPr id="18" name="TextBox 17"/>
          <p:cNvSpPr txBox="1"/>
          <p:nvPr/>
        </p:nvSpPr>
        <p:spPr>
          <a:xfrm>
            <a:off x="4585804" y="1010199"/>
            <a:ext cx="3011525" cy="461665"/>
          </a:xfrm>
          <a:prstGeom prst="rect">
            <a:avLst/>
          </a:prstGeom>
          <a:noFill/>
        </p:spPr>
        <p:txBody>
          <a:bodyPr wrap="square" rtlCol="0">
            <a:spAutoFit/>
          </a:bodyPr>
          <a:lstStyle/>
          <a:p>
            <a:pPr algn="ctr"/>
            <a:r>
              <a:rPr lang="en-US" sz="2400" b="1" dirty="0" smtClean="0">
                <a:solidFill>
                  <a:schemeClr val="tx1">
                    <a:lumMod val="75000"/>
                    <a:lumOff val="25000"/>
                  </a:schemeClr>
                </a:solidFill>
              </a:rPr>
              <a:t>Maintenance</a:t>
            </a:r>
            <a:endParaRPr lang="en-US" sz="2400" b="1" dirty="0">
              <a:solidFill>
                <a:schemeClr val="tx1">
                  <a:lumMod val="75000"/>
                  <a:lumOff val="25000"/>
                </a:schemeClr>
              </a:solidFill>
            </a:endParaRPr>
          </a:p>
        </p:txBody>
      </p:sp>
      <p:sp>
        <p:nvSpPr>
          <p:cNvPr id="19" name="TextBox 18"/>
          <p:cNvSpPr txBox="1"/>
          <p:nvPr/>
        </p:nvSpPr>
        <p:spPr>
          <a:xfrm>
            <a:off x="8042878" y="1010199"/>
            <a:ext cx="3011525" cy="461665"/>
          </a:xfrm>
          <a:prstGeom prst="rect">
            <a:avLst/>
          </a:prstGeom>
          <a:noFill/>
        </p:spPr>
        <p:txBody>
          <a:bodyPr wrap="square" rtlCol="0">
            <a:spAutoFit/>
          </a:bodyPr>
          <a:lstStyle/>
          <a:p>
            <a:pPr algn="ctr"/>
            <a:r>
              <a:rPr lang="en-US" sz="2400" b="1" dirty="0" smtClean="0">
                <a:solidFill>
                  <a:schemeClr val="tx1">
                    <a:lumMod val="75000"/>
                    <a:lumOff val="25000"/>
                  </a:schemeClr>
                </a:solidFill>
              </a:rPr>
              <a:t>ERP</a:t>
            </a:r>
            <a:endParaRPr lang="en-US" sz="2400" b="1" dirty="0">
              <a:solidFill>
                <a:schemeClr val="tx1">
                  <a:lumMod val="75000"/>
                  <a:lumOff val="25000"/>
                </a:schemeClr>
              </a:solidFill>
            </a:endParaRPr>
          </a:p>
        </p:txBody>
      </p:sp>
    </p:spTree>
    <p:extLst>
      <p:ext uri="{BB962C8B-B14F-4D97-AF65-F5344CB8AC3E}">
        <p14:creationId xmlns:p14="http://schemas.microsoft.com/office/powerpoint/2010/main" val="4480267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496502" y="6381750"/>
            <a:ext cx="585430" cy="365125"/>
          </a:xfrm>
        </p:spPr>
        <p:txBody>
          <a:bodyPr/>
          <a:lstStyle/>
          <a:p>
            <a:fld id="{8F8C957E-D11D-442A-875E-0647976CE83B}" type="slidenum">
              <a:rPr lang="en-US" smtClean="0">
                <a:solidFill>
                  <a:prstClr val="black"/>
                </a:solidFill>
              </a:rPr>
              <a:pPr/>
              <a:t>30</a:t>
            </a:fld>
            <a:endParaRPr lang="en-US" dirty="0">
              <a:solidFill>
                <a:prstClr val="black"/>
              </a:solidFill>
            </a:endParaRPr>
          </a:p>
        </p:txBody>
      </p:sp>
      <p:sp>
        <p:nvSpPr>
          <p:cNvPr id="3" name="Text Placeholder 2"/>
          <p:cNvSpPr>
            <a:spLocks noGrp="1"/>
          </p:cNvSpPr>
          <p:nvPr>
            <p:ph type="body" sz="quarter" idx="10"/>
          </p:nvPr>
        </p:nvSpPr>
        <p:spPr>
          <a:xfrm>
            <a:off x="377203" y="463520"/>
            <a:ext cx="9898911" cy="508000"/>
          </a:xfrm>
        </p:spPr>
        <p:txBody>
          <a:bodyPr/>
          <a:lstStyle/>
          <a:p>
            <a:r>
              <a:rPr lang="en-US" dirty="0"/>
              <a:t>Development, Format 1: DD Form </a:t>
            </a:r>
            <a:r>
              <a:rPr lang="en-US" dirty="0" smtClean="0"/>
              <a:t>3026-1, Initial Report, Release Level - Faked</a:t>
            </a:r>
            <a:endParaRPr lang="en-US" dirty="0"/>
          </a:p>
        </p:txBody>
      </p:sp>
      <p:sp>
        <p:nvSpPr>
          <p:cNvPr id="4" name="Text Placeholder 3"/>
          <p:cNvSpPr>
            <a:spLocks noGrp="1"/>
          </p:cNvSpPr>
          <p:nvPr>
            <p:ph type="body" sz="quarter" idx="11"/>
          </p:nvPr>
        </p:nvSpPr>
        <p:spPr>
          <a:xfrm>
            <a:off x="377825" y="261938"/>
            <a:ext cx="8648944" cy="201582"/>
          </a:xfrm>
        </p:spPr>
        <p:txBody>
          <a:bodyPr/>
          <a:lstStyle/>
          <a:p>
            <a:r>
              <a:rPr lang="en-US" dirty="0"/>
              <a:t>Software Data DID Backup</a:t>
            </a:r>
          </a:p>
          <a:p>
            <a:endParaRPr lang="en-US" dirty="0"/>
          </a:p>
        </p:txBody>
      </p:sp>
      <p:pic>
        <p:nvPicPr>
          <p:cNvPr id="9" name="Picture 8"/>
          <p:cNvPicPr>
            <a:picLocks noChangeAspect="1"/>
          </p:cNvPicPr>
          <p:nvPr/>
        </p:nvPicPr>
        <p:blipFill>
          <a:blip r:embed="rId3"/>
          <a:stretch>
            <a:fillRect/>
          </a:stretch>
        </p:blipFill>
        <p:spPr>
          <a:xfrm>
            <a:off x="1657038" y="971520"/>
            <a:ext cx="8877925" cy="5666370"/>
          </a:xfrm>
          <a:prstGeom prst="rect">
            <a:avLst/>
          </a:prstGeom>
          <a:ln>
            <a:solidFill>
              <a:schemeClr val="tx1"/>
            </a:solidFill>
          </a:ln>
        </p:spPr>
      </p:pic>
    </p:spTree>
    <p:extLst>
      <p:ext uri="{BB962C8B-B14F-4D97-AF65-F5344CB8AC3E}">
        <p14:creationId xmlns:p14="http://schemas.microsoft.com/office/powerpoint/2010/main" val="122654467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521440" y="6381750"/>
            <a:ext cx="560492" cy="365125"/>
          </a:xfrm>
        </p:spPr>
        <p:txBody>
          <a:bodyPr/>
          <a:lstStyle/>
          <a:p>
            <a:fld id="{8F8C957E-D11D-442A-875E-0647976CE83B}" type="slidenum">
              <a:rPr lang="en-US" smtClean="0">
                <a:solidFill>
                  <a:prstClr val="black"/>
                </a:solidFill>
              </a:rPr>
              <a:pPr/>
              <a:t>31</a:t>
            </a:fld>
            <a:endParaRPr lang="en-US" dirty="0">
              <a:solidFill>
                <a:prstClr val="black"/>
              </a:solidFill>
            </a:endParaRPr>
          </a:p>
        </p:txBody>
      </p:sp>
      <p:sp>
        <p:nvSpPr>
          <p:cNvPr id="3" name="Text Placeholder 2"/>
          <p:cNvSpPr>
            <a:spLocks noGrp="1"/>
          </p:cNvSpPr>
          <p:nvPr>
            <p:ph type="body" sz="quarter" idx="10"/>
          </p:nvPr>
        </p:nvSpPr>
        <p:spPr>
          <a:xfrm>
            <a:off x="377203" y="463520"/>
            <a:ext cx="9898911" cy="508000"/>
          </a:xfrm>
        </p:spPr>
        <p:txBody>
          <a:bodyPr/>
          <a:lstStyle/>
          <a:p>
            <a:r>
              <a:rPr lang="en-US" dirty="0"/>
              <a:t>Development, Format 1: DD Form </a:t>
            </a:r>
            <a:r>
              <a:rPr lang="en-US" dirty="0" smtClean="0"/>
              <a:t>3026-1, Initial Report, Release Level - Faked</a:t>
            </a:r>
            <a:endParaRPr lang="en-US" dirty="0"/>
          </a:p>
        </p:txBody>
      </p:sp>
      <p:sp>
        <p:nvSpPr>
          <p:cNvPr id="4" name="Text Placeholder 3"/>
          <p:cNvSpPr>
            <a:spLocks noGrp="1"/>
          </p:cNvSpPr>
          <p:nvPr>
            <p:ph type="body" sz="quarter" idx="11"/>
          </p:nvPr>
        </p:nvSpPr>
        <p:spPr>
          <a:xfrm>
            <a:off x="377825" y="261938"/>
            <a:ext cx="8648944" cy="201582"/>
          </a:xfrm>
        </p:spPr>
        <p:txBody>
          <a:bodyPr/>
          <a:lstStyle/>
          <a:p>
            <a:r>
              <a:rPr lang="en-US" dirty="0"/>
              <a:t>Software Data DID Backup</a:t>
            </a:r>
          </a:p>
          <a:p>
            <a:endParaRPr lang="en-US" dirty="0"/>
          </a:p>
        </p:txBody>
      </p:sp>
      <p:pic>
        <p:nvPicPr>
          <p:cNvPr id="5" name="Picture 4"/>
          <p:cNvPicPr>
            <a:picLocks noChangeAspect="1"/>
          </p:cNvPicPr>
          <p:nvPr/>
        </p:nvPicPr>
        <p:blipFill>
          <a:blip r:embed="rId3"/>
          <a:stretch>
            <a:fillRect/>
          </a:stretch>
        </p:blipFill>
        <p:spPr>
          <a:xfrm>
            <a:off x="493463" y="1497203"/>
            <a:ext cx="11205074" cy="4111787"/>
          </a:xfrm>
          <a:prstGeom prst="rect">
            <a:avLst/>
          </a:prstGeom>
        </p:spPr>
      </p:pic>
    </p:spTree>
    <p:extLst>
      <p:ext uri="{BB962C8B-B14F-4D97-AF65-F5344CB8AC3E}">
        <p14:creationId xmlns:p14="http://schemas.microsoft.com/office/powerpoint/2010/main" val="127167896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521440" y="6381750"/>
            <a:ext cx="560492" cy="365125"/>
          </a:xfrm>
        </p:spPr>
        <p:txBody>
          <a:bodyPr/>
          <a:lstStyle/>
          <a:p>
            <a:fld id="{8F8C957E-D11D-442A-875E-0647976CE83B}" type="slidenum">
              <a:rPr lang="en-US" smtClean="0">
                <a:solidFill>
                  <a:prstClr val="black"/>
                </a:solidFill>
              </a:rPr>
              <a:pPr/>
              <a:t>32</a:t>
            </a:fld>
            <a:endParaRPr lang="en-US" dirty="0">
              <a:solidFill>
                <a:prstClr val="black"/>
              </a:solidFill>
            </a:endParaRPr>
          </a:p>
        </p:txBody>
      </p:sp>
      <p:sp>
        <p:nvSpPr>
          <p:cNvPr id="3" name="Text Placeholder 2"/>
          <p:cNvSpPr>
            <a:spLocks noGrp="1"/>
          </p:cNvSpPr>
          <p:nvPr>
            <p:ph type="body" sz="quarter" idx="10"/>
          </p:nvPr>
        </p:nvSpPr>
        <p:spPr>
          <a:xfrm>
            <a:off x="377203" y="463520"/>
            <a:ext cx="9630397" cy="508000"/>
          </a:xfrm>
        </p:spPr>
        <p:txBody>
          <a:bodyPr/>
          <a:lstStyle/>
          <a:p>
            <a:r>
              <a:rPr lang="en-US" dirty="0"/>
              <a:t>Development, Format 1: DD Form </a:t>
            </a:r>
            <a:r>
              <a:rPr lang="en-US" dirty="0" smtClean="0"/>
              <a:t>3026-1, Initial Report, CSCI Level - Faked</a:t>
            </a:r>
            <a:endParaRPr lang="en-US" dirty="0"/>
          </a:p>
        </p:txBody>
      </p:sp>
      <p:sp>
        <p:nvSpPr>
          <p:cNvPr id="4" name="Text Placeholder 3"/>
          <p:cNvSpPr>
            <a:spLocks noGrp="1"/>
          </p:cNvSpPr>
          <p:nvPr>
            <p:ph type="body" sz="quarter" idx="11"/>
          </p:nvPr>
        </p:nvSpPr>
        <p:spPr>
          <a:xfrm>
            <a:off x="377825" y="261938"/>
            <a:ext cx="8648944" cy="201582"/>
          </a:xfrm>
        </p:spPr>
        <p:txBody>
          <a:bodyPr/>
          <a:lstStyle/>
          <a:p>
            <a:r>
              <a:rPr lang="en-US" dirty="0"/>
              <a:t>Software Data DID Backup</a:t>
            </a:r>
          </a:p>
          <a:p>
            <a:endParaRPr lang="en-US" dirty="0"/>
          </a:p>
        </p:txBody>
      </p:sp>
      <p:pic>
        <p:nvPicPr>
          <p:cNvPr id="8" name="Picture 7"/>
          <p:cNvPicPr>
            <a:picLocks noChangeAspect="1"/>
          </p:cNvPicPr>
          <p:nvPr/>
        </p:nvPicPr>
        <p:blipFill>
          <a:blip r:embed="rId3"/>
          <a:stretch>
            <a:fillRect/>
          </a:stretch>
        </p:blipFill>
        <p:spPr>
          <a:xfrm>
            <a:off x="412740" y="1290583"/>
            <a:ext cx="11366521" cy="5091167"/>
          </a:xfrm>
          <a:prstGeom prst="rect">
            <a:avLst/>
          </a:prstGeom>
          <a:ln>
            <a:solidFill>
              <a:schemeClr val="tx1"/>
            </a:solidFill>
          </a:ln>
        </p:spPr>
      </p:pic>
    </p:spTree>
    <p:extLst>
      <p:ext uri="{BB962C8B-B14F-4D97-AF65-F5344CB8AC3E}">
        <p14:creationId xmlns:p14="http://schemas.microsoft.com/office/powerpoint/2010/main" val="197234320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488189" y="6381750"/>
            <a:ext cx="593743" cy="365125"/>
          </a:xfrm>
        </p:spPr>
        <p:txBody>
          <a:bodyPr/>
          <a:lstStyle/>
          <a:p>
            <a:fld id="{8F8C957E-D11D-442A-875E-0647976CE83B}" type="slidenum">
              <a:rPr lang="en-US" smtClean="0">
                <a:solidFill>
                  <a:prstClr val="black"/>
                </a:solidFill>
              </a:rPr>
              <a:pPr/>
              <a:t>33</a:t>
            </a:fld>
            <a:endParaRPr lang="en-US" dirty="0">
              <a:solidFill>
                <a:prstClr val="black"/>
              </a:solidFill>
            </a:endParaRPr>
          </a:p>
        </p:txBody>
      </p:sp>
      <p:sp>
        <p:nvSpPr>
          <p:cNvPr id="3" name="Text Placeholder 2"/>
          <p:cNvSpPr>
            <a:spLocks noGrp="1"/>
          </p:cNvSpPr>
          <p:nvPr>
            <p:ph type="body" sz="quarter" idx="10"/>
          </p:nvPr>
        </p:nvSpPr>
        <p:spPr>
          <a:xfrm>
            <a:off x="377203" y="463520"/>
            <a:ext cx="9467837" cy="508000"/>
          </a:xfrm>
        </p:spPr>
        <p:txBody>
          <a:bodyPr/>
          <a:lstStyle/>
          <a:p>
            <a:r>
              <a:rPr lang="en-US" dirty="0"/>
              <a:t>Development, Format 1: DD Form </a:t>
            </a:r>
            <a:r>
              <a:rPr lang="en-US" dirty="0" smtClean="0"/>
              <a:t>3026-1, Initial Report CSCI Level - Faked</a:t>
            </a:r>
            <a:endParaRPr lang="en-US" dirty="0"/>
          </a:p>
        </p:txBody>
      </p:sp>
      <p:sp>
        <p:nvSpPr>
          <p:cNvPr id="4" name="Text Placeholder 3"/>
          <p:cNvSpPr>
            <a:spLocks noGrp="1"/>
          </p:cNvSpPr>
          <p:nvPr>
            <p:ph type="body" sz="quarter" idx="11"/>
          </p:nvPr>
        </p:nvSpPr>
        <p:spPr>
          <a:xfrm>
            <a:off x="377825" y="261938"/>
            <a:ext cx="8648944" cy="201582"/>
          </a:xfrm>
        </p:spPr>
        <p:txBody>
          <a:bodyPr/>
          <a:lstStyle/>
          <a:p>
            <a:r>
              <a:rPr lang="en-US" dirty="0"/>
              <a:t>Software Data DID Backup</a:t>
            </a:r>
          </a:p>
          <a:p>
            <a:endParaRPr lang="en-US" dirty="0"/>
          </a:p>
        </p:txBody>
      </p:sp>
      <p:pic>
        <p:nvPicPr>
          <p:cNvPr id="5" name="Picture 4"/>
          <p:cNvPicPr>
            <a:picLocks noChangeAspect="1"/>
          </p:cNvPicPr>
          <p:nvPr/>
        </p:nvPicPr>
        <p:blipFill>
          <a:blip r:embed="rId3"/>
          <a:stretch>
            <a:fillRect/>
          </a:stretch>
        </p:blipFill>
        <p:spPr>
          <a:xfrm>
            <a:off x="547408" y="1066801"/>
            <a:ext cx="11097185" cy="5229860"/>
          </a:xfrm>
          <a:prstGeom prst="rect">
            <a:avLst/>
          </a:prstGeom>
          <a:ln>
            <a:solidFill>
              <a:schemeClr val="tx1"/>
            </a:solidFill>
          </a:ln>
        </p:spPr>
      </p:pic>
    </p:spTree>
    <p:extLst>
      <p:ext uri="{BB962C8B-B14F-4D97-AF65-F5344CB8AC3E}">
        <p14:creationId xmlns:p14="http://schemas.microsoft.com/office/powerpoint/2010/main" val="174825066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513127" y="6381750"/>
            <a:ext cx="568805" cy="365125"/>
          </a:xfrm>
        </p:spPr>
        <p:txBody>
          <a:bodyPr/>
          <a:lstStyle/>
          <a:p>
            <a:fld id="{8F8C957E-D11D-442A-875E-0647976CE83B}" type="slidenum">
              <a:rPr lang="en-US" smtClean="0">
                <a:solidFill>
                  <a:prstClr val="black"/>
                </a:solidFill>
              </a:rPr>
              <a:pPr/>
              <a:t>34</a:t>
            </a:fld>
            <a:endParaRPr lang="en-US" dirty="0">
              <a:solidFill>
                <a:prstClr val="black"/>
              </a:solidFill>
            </a:endParaRPr>
          </a:p>
        </p:txBody>
      </p:sp>
      <p:sp>
        <p:nvSpPr>
          <p:cNvPr id="3" name="Text Placeholder 2"/>
          <p:cNvSpPr>
            <a:spLocks noGrp="1"/>
          </p:cNvSpPr>
          <p:nvPr>
            <p:ph type="body" sz="quarter" idx="10"/>
          </p:nvPr>
        </p:nvSpPr>
        <p:spPr>
          <a:xfrm>
            <a:off x="377203" y="463520"/>
            <a:ext cx="9457677" cy="508000"/>
          </a:xfrm>
        </p:spPr>
        <p:txBody>
          <a:bodyPr/>
          <a:lstStyle/>
          <a:p>
            <a:r>
              <a:rPr lang="en-US" dirty="0"/>
              <a:t>Development, Format 1: DD Form </a:t>
            </a:r>
            <a:r>
              <a:rPr lang="en-US" dirty="0" smtClean="0"/>
              <a:t>3026-1, Initial Report CSCI Level - Faked</a:t>
            </a:r>
            <a:endParaRPr lang="en-US" dirty="0"/>
          </a:p>
        </p:txBody>
      </p:sp>
      <p:sp>
        <p:nvSpPr>
          <p:cNvPr id="4" name="Text Placeholder 3"/>
          <p:cNvSpPr>
            <a:spLocks noGrp="1"/>
          </p:cNvSpPr>
          <p:nvPr>
            <p:ph type="body" sz="quarter" idx="11"/>
          </p:nvPr>
        </p:nvSpPr>
        <p:spPr>
          <a:xfrm>
            <a:off x="377825" y="261938"/>
            <a:ext cx="8648944" cy="201582"/>
          </a:xfrm>
        </p:spPr>
        <p:txBody>
          <a:bodyPr/>
          <a:lstStyle/>
          <a:p>
            <a:r>
              <a:rPr lang="en-US" dirty="0"/>
              <a:t>Software Data DID Backup</a:t>
            </a:r>
          </a:p>
          <a:p>
            <a:endParaRPr lang="en-US" dirty="0"/>
          </a:p>
        </p:txBody>
      </p:sp>
      <p:pic>
        <p:nvPicPr>
          <p:cNvPr id="6" name="Picture 5"/>
          <p:cNvPicPr>
            <a:picLocks noChangeAspect="1"/>
          </p:cNvPicPr>
          <p:nvPr/>
        </p:nvPicPr>
        <p:blipFill>
          <a:blip r:embed="rId3"/>
          <a:stretch>
            <a:fillRect/>
          </a:stretch>
        </p:blipFill>
        <p:spPr>
          <a:xfrm>
            <a:off x="908040" y="1173102"/>
            <a:ext cx="10375921" cy="5304175"/>
          </a:xfrm>
          <a:prstGeom prst="rect">
            <a:avLst/>
          </a:prstGeom>
          <a:ln>
            <a:solidFill>
              <a:schemeClr val="tx1"/>
            </a:solidFill>
          </a:ln>
        </p:spPr>
      </p:pic>
    </p:spTree>
    <p:extLst>
      <p:ext uri="{BB962C8B-B14F-4D97-AF65-F5344CB8AC3E}">
        <p14:creationId xmlns:p14="http://schemas.microsoft.com/office/powerpoint/2010/main" val="19452402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521440" y="6381750"/>
            <a:ext cx="560492" cy="365125"/>
          </a:xfrm>
        </p:spPr>
        <p:txBody>
          <a:bodyPr/>
          <a:lstStyle/>
          <a:p>
            <a:fld id="{8F8C957E-D11D-442A-875E-0647976CE83B}" type="slidenum">
              <a:rPr lang="en-US" smtClean="0">
                <a:solidFill>
                  <a:prstClr val="black"/>
                </a:solidFill>
              </a:rPr>
              <a:pPr/>
              <a:t>35</a:t>
            </a:fld>
            <a:endParaRPr lang="en-US" dirty="0">
              <a:solidFill>
                <a:prstClr val="black"/>
              </a:solidFill>
            </a:endParaRPr>
          </a:p>
        </p:txBody>
      </p:sp>
      <p:sp>
        <p:nvSpPr>
          <p:cNvPr id="3" name="Text Placeholder 2"/>
          <p:cNvSpPr>
            <a:spLocks noGrp="1"/>
          </p:cNvSpPr>
          <p:nvPr>
            <p:ph type="body" sz="quarter" idx="10"/>
          </p:nvPr>
        </p:nvSpPr>
        <p:spPr>
          <a:xfrm>
            <a:off x="377202" y="463520"/>
            <a:ext cx="9177503" cy="508000"/>
          </a:xfrm>
        </p:spPr>
        <p:txBody>
          <a:bodyPr/>
          <a:lstStyle/>
          <a:p>
            <a:r>
              <a:rPr lang="en-US" dirty="0"/>
              <a:t>Maintenance Report, Format 2: DD Form </a:t>
            </a:r>
            <a:r>
              <a:rPr lang="en-US" dirty="0" smtClean="0"/>
              <a:t>3026-2, Initial Report Common Heading - Faked </a:t>
            </a:r>
            <a:endParaRPr lang="en-US" dirty="0"/>
          </a:p>
        </p:txBody>
      </p:sp>
      <p:sp>
        <p:nvSpPr>
          <p:cNvPr id="4" name="Text Placeholder 3"/>
          <p:cNvSpPr>
            <a:spLocks noGrp="1"/>
          </p:cNvSpPr>
          <p:nvPr>
            <p:ph type="body" sz="quarter" idx="11"/>
          </p:nvPr>
        </p:nvSpPr>
        <p:spPr>
          <a:xfrm>
            <a:off x="377825" y="261938"/>
            <a:ext cx="8648944" cy="201582"/>
          </a:xfrm>
        </p:spPr>
        <p:txBody>
          <a:bodyPr/>
          <a:lstStyle/>
          <a:p>
            <a:r>
              <a:rPr lang="en-US" dirty="0"/>
              <a:t>Software Data DID Backup</a:t>
            </a:r>
          </a:p>
          <a:p>
            <a:endParaRPr lang="en-US" dirty="0"/>
          </a:p>
        </p:txBody>
      </p:sp>
      <p:pic>
        <p:nvPicPr>
          <p:cNvPr id="5" name="Picture 4"/>
          <p:cNvPicPr>
            <a:picLocks noChangeAspect="1"/>
          </p:cNvPicPr>
          <p:nvPr/>
        </p:nvPicPr>
        <p:blipFill>
          <a:blip r:embed="rId3"/>
          <a:stretch>
            <a:fillRect/>
          </a:stretch>
        </p:blipFill>
        <p:spPr>
          <a:xfrm>
            <a:off x="2049098" y="1204362"/>
            <a:ext cx="8093805" cy="5573041"/>
          </a:xfrm>
          <a:prstGeom prst="rect">
            <a:avLst/>
          </a:prstGeom>
          <a:ln>
            <a:solidFill>
              <a:schemeClr val="tx1"/>
            </a:solidFill>
          </a:ln>
        </p:spPr>
      </p:pic>
    </p:spTree>
    <p:extLst>
      <p:ext uri="{BB962C8B-B14F-4D97-AF65-F5344CB8AC3E}">
        <p14:creationId xmlns:p14="http://schemas.microsoft.com/office/powerpoint/2010/main" val="275391715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513127" y="6381750"/>
            <a:ext cx="568805" cy="365125"/>
          </a:xfrm>
        </p:spPr>
        <p:txBody>
          <a:bodyPr/>
          <a:lstStyle/>
          <a:p>
            <a:fld id="{8F8C957E-D11D-442A-875E-0647976CE83B}" type="slidenum">
              <a:rPr lang="en-US" smtClean="0">
                <a:solidFill>
                  <a:prstClr val="black"/>
                </a:solidFill>
              </a:rPr>
              <a:pPr/>
              <a:t>36</a:t>
            </a:fld>
            <a:endParaRPr lang="en-US" dirty="0">
              <a:solidFill>
                <a:prstClr val="black"/>
              </a:solidFill>
            </a:endParaRPr>
          </a:p>
        </p:txBody>
      </p:sp>
      <p:sp>
        <p:nvSpPr>
          <p:cNvPr id="3" name="Text Placeholder 2"/>
          <p:cNvSpPr>
            <a:spLocks noGrp="1"/>
          </p:cNvSpPr>
          <p:nvPr>
            <p:ph type="body" sz="quarter" idx="10"/>
          </p:nvPr>
        </p:nvSpPr>
        <p:spPr>
          <a:xfrm>
            <a:off x="377202" y="463520"/>
            <a:ext cx="9871698" cy="508000"/>
          </a:xfrm>
        </p:spPr>
        <p:txBody>
          <a:bodyPr/>
          <a:lstStyle/>
          <a:p>
            <a:r>
              <a:rPr lang="en-US" dirty="0"/>
              <a:t>Maintenance Report, Format 2: DD Form </a:t>
            </a:r>
            <a:r>
              <a:rPr lang="en-US" dirty="0" smtClean="0"/>
              <a:t>3026-2, Initial Report Part 1 - Faked </a:t>
            </a:r>
            <a:endParaRPr lang="en-US" dirty="0"/>
          </a:p>
        </p:txBody>
      </p:sp>
      <p:sp>
        <p:nvSpPr>
          <p:cNvPr id="4" name="Text Placeholder 3"/>
          <p:cNvSpPr>
            <a:spLocks noGrp="1"/>
          </p:cNvSpPr>
          <p:nvPr>
            <p:ph type="body" sz="quarter" idx="11"/>
          </p:nvPr>
        </p:nvSpPr>
        <p:spPr>
          <a:xfrm>
            <a:off x="377825" y="261938"/>
            <a:ext cx="8648944" cy="201582"/>
          </a:xfrm>
        </p:spPr>
        <p:txBody>
          <a:bodyPr/>
          <a:lstStyle/>
          <a:p>
            <a:r>
              <a:rPr lang="en-US" dirty="0"/>
              <a:t>Software Data DID Backup</a:t>
            </a:r>
          </a:p>
          <a:p>
            <a:endParaRPr lang="en-US" dirty="0"/>
          </a:p>
        </p:txBody>
      </p:sp>
      <p:pic>
        <p:nvPicPr>
          <p:cNvPr id="6" name="Picture 5"/>
          <p:cNvPicPr>
            <a:picLocks noChangeAspect="1"/>
          </p:cNvPicPr>
          <p:nvPr/>
        </p:nvPicPr>
        <p:blipFill>
          <a:blip r:embed="rId3"/>
          <a:stretch>
            <a:fillRect/>
          </a:stretch>
        </p:blipFill>
        <p:spPr>
          <a:xfrm>
            <a:off x="2242926" y="1171339"/>
            <a:ext cx="7706149" cy="5249960"/>
          </a:xfrm>
          <a:prstGeom prst="rect">
            <a:avLst/>
          </a:prstGeom>
          <a:ln>
            <a:solidFill>
              <a:schemeClr val="tx1"/>
            </a:solidFill>
          </a:ln>
        </p:spPr>
      </p:pic>
    </p:spTree>
    <p:extLst>
      <p:ext uri="{BB962C8B-B14F-4D97-AF65-F5344CB8AC3E}">
        <p14:creationId xmlns:p14="http://schemas.microsoft.com/office/powerpoint/2010/main" val="382882444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body" sz="quarter" idx="10"/>
          </p:nvPr>
        </p:nvSpPr>
        <p:spPr>
          <a:xfrm>
            <a:off x="1447088" y="1991381"/>
            <a:ext cx="9237172" cy="1722512"/>
          </a:xfrm>
        </p:spPr>
        <p:txBody>
          <a:bodyPr>
            <a:normAutofit/>
          </a:bodyPr>
          <a:lstStyle/>
          <a:p>
            <a:pPr defTabSz="228600"/>
            <a:r>
              <a:rPr lang="en-US" sz="2800" dirty="0"/>
              <a:t>SURF Process Summary &amp; Initial Findings: </a:t>
            </a:r>
          </a:p>
          <a:p>
            <a:pPr defTabSz="228600"/>
            <a:r>
              <a:rPr lang="en-US" sz="2000" dirty="0"/>
              <a:t>A Deeper Focus on Software Data Quality </a:t>
            </a:r>
          </a:p>
          <a:p>
            <a:pPr defTabSz="228600"/>
            <a:r>
              <a:rPr lang="en-US" sz="700" dirty="0">
                <a:ea typeface="Times New Roman"/>
              </a:rPr>
              <a:t>This document was generated as a result of the AFCAA-led, Software Resource Data Report Working Group (SRDRWG). This working group represented a joint effort amongst all DoD service cost agencies. The following guidance describes SRDR data verification and validation best practices as documented by NCCA, NAVAIR 4.2, AFCAA, ODASA-CE, MDA, and many more.</a:t>
            </a:r>
          </a:p>
        </p:txBody>
      </p:sp>
      <p:sp>
        <p:nvSpPr>
          <p:cNvPr id="7" name="Text Placeholder 6"/>
          <p:cNvSpPr>
            <a:spLocks noGrp="1"/>
          </p:cNvSpPr>
          <p:nvPr>
            <p:ph type="body" sz="quarter" idx="11"/>
          </p:nvPr>
        </p:nvSpPr>
        <p:spPr>
          <a:xfrm>
            <a:off x="413239" y="4380807"/>
            <a:ext cx="4269145" cy="2174532"/>
          </a:xfrm>
        </p:spPr>
        <p:txBody>
          <a:bodyPr>
            <a:noAutofit/>
          </a:bodyPr>
          <a:lstStyle/>
          <a:p>
            <a:pPr algn="l"/>
            <a:r>
              <a:rPr lang="en-US" sz="1400" dirty="0"/>
              <a:t>Presented by:</a:t>
            </a:r>
          </a:p>
          <a:p>
            <a:pPr algn="l"/>
            <a:r>
              <a:rPr lang="en-US" sz="1400" dirty="0"/>
              <a:t>Ranae Woods, AFCAA, </a:t>
            </a:r>
            <a:r>
              <a:rPr lang="en-US" sz="1400" dirty="0" smtClean="0"/>
              <a:t>ranae.p.woods.civ@mail.mil</a:t>
            </a:r>
            <a:endParaRPr lang="en-US" sz="1400" dirty="0"/>
          </a:p>
          <a:p>
            <a:pPr algn="l"/>
            <a:r>
              <a:rPr lang="en-US" sz="1400" dirty="0"/>
              <a:t>Dan Strickland, MDA , daniel.strickland@mda.mil</a:t>
            </a:r>
          </a:p>
          <a:p>
            <a:pPr algn="l"/>
            <a:r>
              <a:rPr lang="en-US" sz="1400" dirty="0" smtClean="0"/>
              <a:t>Nicholas </a:t>
            </a:r>
            <a:r>
              <a:rPr lang="en-US" sz="1400" dirty="0"/>
              <a:t>Lanham, NCCA, nicholas.lanham@navy.mil</a:t>
            </a:r>
          </a:p>
          <a:p>
            <a:pPr algn="l"/>
            <a:r>
              <a:rPr lang="en-US" sz="1400" dirty="0"/>
              <a:t>Marc Russo, NCCA, </a:t>
            </a:r>
            <a:r>
              <a:rPr lang="en-US" sz="1400" dirty="0" smtClean="0"/>
              <a:t>marc.russo1@navy.mil</a:t>
            </a:r>
          </a:p>
          <a:p>
            <a:pPr algn="l"/>
            <a:r>
              <a:rPr lang="en-US" sz="1400" dirty="0" smtClean="0"/>
              <a:t>Haset </a:t>
            </a:r>
            <a:r>
              <a:rPr lang="en-US" sz="1400" dirty="0"/>
              <a:t>Gebre-Mariam, NCCA, </a:t>
            </a:r>
            <a:r>
              <a:rPr lang="en-US" sz="1400" dirty="0" smtClean="0"/>
              <a:t>haset.gebremariam@navy.mil</a:t>
            </a:r>
            <a:endParaRPr lang="en-US" sz="1400" dirty="0"/>
          </a:p>
        </p:txBody>
      </p:sp>
    </p:spTree>
    <p:extLst>
      <p:ext uri="{BB962C8B-B14F-4D97-AF65-F5344CB8AC3E}">
        <p14:creationId xmlns:p14="http://schemas.microsoft.com/office/powerpoint/2010/main" val="100662628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1438313" y="6381750"/>
            <a:ext cx="643619" cy="365125"/>
          </a:xfrm>
        </p:spPr>
        <p:txBody>
          <a:bodyPr/>
          <a:lstStyle/>
          <a:p>
            <a:pPr>
              <a:defRPr/>
            </a:pPr>
            <a:fld id="{A589B058-016D-4A18-8606-4BA37FBF9C60}" type="slidenum">
              <a:rPr lang="en-US" smtClean="0">
                <a:solidFill>
                  <a:prstClr val="black"/>
                </a:solidFill>
              </a:rPr>
              <a:pPr>
                <a:defRPr/>
              </a:pPr>
              <a:t>38</a:t>
            </a:fld>
            <a:endParaRPr lang="en-US" dirty="0">
              <a:solidFill>
                <a:srgbClr val="808080"/>
              </a:solidFill>
            </a:endParaRPr>
          </a:p>
        </p:txBody>
      </p:sp>
      <p:sp>
        <p:nvSpPr>
          <p:cNvPr id="2" name="Text Placeholder 1"/>
          <p:cNvSpPr>
            <a:spLocks noGrp="1"/>
          </p:cNvSpPr>
          <p:nvPr>
            <p:ph type="body" sz="quarter" idx="13"/>
          </p:nvPr>
        </p:nvSpPr>
        <p:spPr/>
        <p:txBody>
          <a:bodyPr/>
          <a:lstStyle/>
          <a:p>
            <a:r>
              <a:rPr lang="en-US" dirty="0" smtClean="0"/>
              <a:t>Table of Contents</a:t>
            </a:r>
            <a:endParaRPr lang="en-US" dirty="0"/>
          </a:p>
        </p:txBody>
      </p:sp>
      <p:sp>
        <p:nvSpPr>
          <p:cNvPr id="3" name="Text Placeholder 2"/>
          <p:cNvSpPr>
            <a:spLocks noGrp="1"/>
          </p:cNvSpPr>
          <p:nvPr>
            <p:ph type="body" sz="quarter" idx="14"/>
          </p:nvPr>
        </p:nvSpPr>
        <p:spPr/>
        <p:txBody>
          <a:bodyPr/>
          <a:lstStyle/>
          <a:p>
            <a:r>
              <a:rPr lang="en-US" dirty="0"/>
              <a:t>SURF Process Summary &amp; Initial Findings</a:t>
            </a:r>
          </a:p>
        </p:txBody>
      </p:sp>
      <p:sp>
        <p:nvSpPr>
          <p:cNvPr id="5" name="Content Placeholder 2"/>
          <p:cNvSpPr txBox="1">
            <a:spLocks/>
          </p:cNvSpPr>
          <p:nvPr/>
        </p:nvSpPr>
        <p:spPr bwMode="gray">
          <a:xfrm>
            <a:off x="2207177" y="1146453"/>
            <a:ext cx="4641299" cy="5309146"/>
          </a:xfrm>
          <a:prstGeom prst="rect">
            <a:avLst/>
          </a:prstGeom>
          <a:noFill/>
          <a:ln w="12700">
            <a:noFill/>
            <a:miter lim="800000"/>
            <a:headEnd/>
            <a:tailEnd/>
          </a:ln>
        </p:spPr>
        <p:txBody>
          <a:bodyPr vert="horz" wrap="square" lIns="90487" tIns="91440" rIns="90487" bIns="91440" numCol="1" anchor="t" anchorCtr="0" compatLnSpc="1">
            <a:prstTxWarp prst="textNoShape">
              <a:avLst/>
            </a:prstTxWarp>
            <a:spAutoFit/>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b="1">
                <a:solidFill>
                  <a:schemeClr val="tx1"/>
                </a:solidFill>
                <a:latin typeface="+mn-lt"/>
                <a:cs typeface="+mn-cs"/>
              </a:defRPr>
            </a:lvl2pPr>
            <a:lvl3pPr marL="1143000" indent="-228600" algn="l" rtl="0" eaLnBrk="0" fontAlgn="base" hangingPunct="0">
              <a:spcBef>
                <a:spcPct val="20000"/>
              </a:spcBef>
              <a:spcAft>
                <a:spcPct val="0"/>
              </a:spcAft>
              <a:buChar char="•"/>
              <a:defRPr b="1">
                <a:solidFill>
                  <a:schemeClr val="tx1"/>
                </a:solidFill>
                <a:latin typeface="+mn-lt"/>
                <a:cs typeface="+mn-cs"/>
              </a:defRPr>
            </a:lvl3pPr>
            <a:lvl4pPr marL="1600200" indent="-228600" algn="l" rtl="0" eaLnBrk="0" fontAlgn="base" hangingPunct="0">
              <a:spcBef>
                <a:spcPct val="20000"/>
              </a:spcBef>
              <a:spcAft>
                <a:spcPct val="0"/>
              </a:spcAft>
              <a:buChar char="–"/>
              <a:defRPr sz="1600">
                <a:solidFill>
                  <a:schemeClr val="tx1"/>
                </a:solidFill>
                <a:latin typeface="+mn-lt"/>
                <a:cs typeface="+mn-cs"/>
              </a:defRPr>
            </a:lvl4pPr>
            <a:lvl5pPr marL="2057400" indent="-228600" algn="l" rtl="0" eaLnBrk="0" fontAlgn="base" hangingPunct="0">
              <a:spcBef>
                <a:spcPct val="20000"/>
              </a:spcBef>
              <a:spcAft>
                <a:spcPct val="0"/>
              </a:spcAft>
              <a:buChar char="»"/>
              <a:defRPr sz="1600">
                <a:solidFill>
                  <a:schemeClr val="tx1"/>
                </a:solidFill>
                <a:latin typeface="+mn-lt"/>
                <a:cs typeface="+mn-cs"/>
              </a:defRPr>
            </a:lvl5pPr>
            <a:lvl6pPr marL="2514600" indent="-228600" algn="l" rtl="0" fontAlgn="base">
              <a:spcBef>
                <a:spcPct val="20000"/>
              </a:spcBef>
              <a:spcAft>
                <a:spcPct val="0"/>
              </a:spcAft>
              <a:buChar char="»"/>
              <a:defRPr sz="1600">
                <a:solidFill>
                  <a:schemeClr val="tx1"/>
                </a:solidFill>
                <a:latin typeface="+mn-lt"/>
                <a:cs typeface="+mn-cs"/>
              </a:defRPr>
            </a:lvl6pPr>
            <a:lvl7pPr marL="2971800" indent="-228600" algn="l" rtl="0" fontAlgn="base">
              <a:spcBef>
                <a:spcPct val="20000"/>
              </a:spcBef>
              <a:spcAft>
                <a:spcPct val="0"/>
              </a:spcAft>
              <a:buChar char="»"/>
              <a:defRPr sz="1600">
                <a:solidFill>
                  <a:schemeClr val="tx1"/>
                </a:solidFill>
                <a:latin typeface="+mn-lt"/>
                <a:cs typeface="+mn-cs"/>
              </a:defRPr>
            </a:lvl7pPr>
            <a:lvl8pPr marL="3429000" indent="-228600" algn="l" rtl="0" fontAlgn="base">
              <a:spcBef>
                <a:spcPct val="20000"/>
              </a:spcBef>
              <a:spcAft>
                <a:spcPct val="0"/>
              </a:spcAft>
              <a:buChar char="»"/>
              <a:defRPr sz="1600">
                <a:solidFill>
                  <a:schemeClr val="tx1"/>
                </a:solidFill>
                <a:latin typeface="+mn-lt"/>
                <a:cs typeface="+mn-cs"/>
              </a:defRPr>
            </a:lvl8pPr>
            <a:lvl9pPr marL="3886200" indent="-228600" algn="l" rtl="0" fontAlgn="base">
              <a:spcBef>
                <a:spcPct val="20000"/>
              </a:spcBef>
              <a:spcAft>
                <a:spcPct val="0"/>
              </a:spcAft>
              <a:buChar char="»"/>
              <a:defRPr sz="1600">
                <a:solidFill>
                  <a:schemeClr val="tx1"/>
                </a:solidFill>
                <a:latin typeface="+mn-lt"/>
                <a:cs typeface="+mn-cs"/>
              </a:defRPr>
            </a:lvl9pPr>
          </a:lstStyle>
          <a:p>
            <a:pPr marL="342900" lvl="1" indent="-342900">
              <a:lnSpc>
                <a:spcPct val="150000"/>
              </a:lnSpc>
              <a:buClr>
                <a:srgbClr val="33CCCC"/>
              </a:buClr>
              <a:buSzPct val="150000"/>
              <a:buFont typeface="Calibri" panose="020F0502020204030204" pitchFamily="34" charset="0"/>
              <a:buChar char="›"/>
            </a:pPr>
            <a:r>
              <a:rPr lang="en-US" sz="1800" b="0" kern="0" dirty="0">
                <a:solidFill>
                  <a:srgbClr val="000000"/>
                </a:solidFill>
              </a:rPr>
              <a:t>Purpose</a:t>
            </a:r>
          </a:p>
          <a:p>
            <a:pPr marL="342900" lvl="1" indent="-342900">
              <a:lnSpc>
                <a:spcPct val="150000"/>
              </a:lnSpc>
              <a:buClr>
                <a:srgbClr val="33CCCC"/>
              </a:buClr>
              <a:buSzPct val="150000"/>
              <a:buFont typeface="Calibri" panose="020F0502020204030204" pitchFamily="34" charset="0"/>
              <a:buChar char="›"/>
            </a:pPr>
            <a:r>
              <a:rPr lang="en-US" sz="1800" b="0" kern="0" dirty="0">
                <a:solidFill>
                  <a:srgbClr val="000000"/>
                </a:solidFill>
              </a:rPr>
              <a:t>SRDR Need Statement</a:t>
            </a:r>
          </a:p>
          <a:p>
            <a:pPr marL="342900" lvl="1" indent="-342900">
              <a:lnSpc>
                <a:spcPct val="150000"/>
              </a:lnSpc>
              <a:buClr>
                <a:srgbClr val="33CCCC"/>
              </a:buClr>
              <a:buSzPct val="150000"/>
              <a:buFont typeface="Calibri" panose="020F0502020204030204" pitchFamily="34" charset="0"/>
              <a:buChar char="›"/>
            </a:pPr>
            <a:r>
              <a:rPr lang="en-US" sz="1800" b="0" kern="0" dirty="0">
                <a:solidFill>
                  <a:srgbClr val="000000"/>
                </a:solidFill>
              </a:rPr>
              <a:t>SURF Purpose</a:t>
            </a:r>
          </a:p>
          <a:p>
            <a:pPr marL="342900" lvl="1" indent="-342900">
              <a:lnSpc>
                <a:spcPct val="150000"/>
              </a:lnSpc>
              <a:buClr>
                <a:srgbClr val="33CCCC"/>
              </a:buClr>
              <a:buSzPct val="150000"/>
              <a:buFont typeface="Calibri" panose="020F0502020204030204" pitchFamily="34" charset="0"/>
              <a:buChar char="›"/>
            </a:pPr>
            <a:r>
              <a:rPr lang="en-US" sz="1800" b="0" kern="0" dirty="0">
                <a:solidFill>
                  <a:srgbClr val="000000"/>
                </a:solidFill>
              </a:rPr>
              <a:t>SURF Created Process Initiation</a:t>
            </a:r>
          </a:p>
          <a:p>
            <a:pPr marL="342900" lvl="1" indent="-342900">
              <a:lnSpc>
                <a:spcPct val="150000"/>
              </a:lnSpc>
              <a:buClr>
                <a:srgbClr val="33CCCC"/>
              </a:buClr>
              <a:buSzPct val="150000"/>
              <a:buFont typeface="Calibri" panose="020F0502020204030204" pitchFamily="34" charset="0"/>
              <a:buChar char="›"/>
            </a:pPr>
            <a:r>
              <a:rPr lang="en-US" sz="1800" b="0" kern="0" dirty="0">
                <a:solidFill>
                  <a:srgbClr val="000000"/>
                </a:solidFill>
              </a:rPr>
              <a:t>SURF Team Structure</a:t>
            </a:r>
          </a:p>
          <a:p>
            <a:pPr marL="342900" lvl="1" indent="-342900">
              <a:lnSpc>
                <a:spcPct val="150000"/>
              </a:lnSpc>
              <a:buClr>
                <a:srgbClr val="33CCCC"/>
              </a:buClr>
              <a:buSzPct val="150000"/>
              <a:buFont typeface="Calibri" panose="020F0502020204030204" pitchFamily="34" charset="0"/>
              <a:buChar char="›"/>
            </a:pPr>
            <a:r>
              <a:rPr lang="en-US" sz="1800" b="0" kern="0" dirty="0">
                <a:solidFill>
                  <a:srgbClr val="000000"/>
                </a:solidFill>
              </a:rPr>
              <a:t>SURF Verification &amp; Validation (V&amp;V) Guide</a:t>
            </a:r>
          </a:p>
          <a:p>
            <a:pPr marL="342900" lvl="1" indent="-342900">
              <a:lnSpc>
                <a:spcPct val="150000"/>
              </a:lnSpc>
              <a:buClr>
                <a:srgbClr val="33CCCC"/>
              </a:buClr>
              <a:buSzPct val="150000"/>
              <a:buFont typeface="Calibri" panose="020F0502020204030204" pitchFamily="34" charset="0"/>
              <a:buChar char="›"/>
            </a:pPr>
            <a:r>
              <a:rPr lang="en-US" sz="1800" b="0" kern="0" dirty="0">
                <a:solidFill>
                  <a:srgbClr val="000000"/>
                </a:solidFill>
              </a:rPr>
              <a:t>SRDR V&amp;V Process</a:t>
            </a:r>
          </a:p>
          <a:p>
            <a:pPr marL="342900" lvl="1" indent="-342900">
              <a:lnSpc>
                <a:spcPct val="150000"/>
              </a:lnSpc>
              <a:buClr>
                <a:srgbClr val="33CCCC"/>
              </a:buClr>
              <a:buSzPct val="150000"/>
              <a:buFont typeface="Calibri" panose="020F0502020204030204" pitchFamily="34" charset="0"/>
              <a:buChar char="›"/>
            </a:pPr>
            <a:r>
              <a:rPr lang="en-US" sz="1800" b="0" kern="0" dirty="0">
                <a:solidFill>
                  <a:srgbClr val="000000"/>
                </a:solidFill>
              </a:rPr>
              <a:t>SRDR Database</a:t>
            </a:r>
          </a:p>
          <a:p>
            <a:pPr marL="342900" lvl="1" indent="-342900">
              <a:lnSpc>
                <a:spcPct val="150000"/>
              </a:lnSpc>
              <a:buClr>
                <a:srgbClr val="33CCCC"/>
              </a:buClr>
              <a:buSzPct val="150000"/>
              <a:buFont typeface="Calibri" panose="020F0502020204030204" pitchFamily="34" charset="0"/>
              <a:buChar char="›"/>
            </a:pPr>
            <a:r>
              <a:rPr lang="en-US" sz="1800" b="0" kern="0" dirty="0">
                <a:solidFill>
                  <a:srgbClr val="000000"/>
                </a:solidFill>
              </a:rPr>
              <a:t>SRDR Data Quality Review</a:t>
            </a:r>
          </a:p>
          <a:p>
            <a:pPr marL="342900" lvl="1" indent="-342900">
              <a:lnSpc>
                <a:spcPct val="150000"/>
              </a:lnSpc>
              <a:buClr>
                <a:srgbClr val="33CCCC"/>
              </a:buClr>
              <a:buSzPct val="150000"/>
              <a:buFont typeface="Calibri" panose="020F0502020204030204" pitchFamily="34" charset="0"/>
              <a:buChar char="›"/>
            </a:pPr>
            <a:r>
              <a:rPr lang="en-US" sz="1800" b="0" kern="0" dirty="0">
                <a:solidFill>
                  <a:srgbClr val="000000"/>
                </a:solidFill>
              </a:rPr>
              <a:t>SURF Status and Metrics</a:t>
            </a:r>
          </a:p>
          <a:p>
            <a:pPr marL="342900" lvl="1" indent="-342900">
              <a:lnSpc>
                <a:spcPct val="150000"/>
              </a:lnSpc>
              <a:buClr>
                <a:srgbClr val="33CCCC"/>
              </a:buClr>
              <a:buSzPct val="150000"/>
              <a:buFont typeface="Calibri" panose="020F0502020204030204" pitchFamily="34" charset="0"/>
              <a:buChar char="›"/>
            </a:pPr>
            <a:r>
              <a:rPr lang="en-US" sz="1800" b="0" kern="0" dirty="0">
                <a:solidFill>
                  <a:srgbClr val="000000"/>
                </a:solidFill>
              </a:rPr>
              <a:t>Summary</a:t>
            </a:r>
          </a:p>
        </p:txBody>
      </p:sp>
    </p:spTree>
    <p:extLst>
      <p:ext uri="{BB962C8B-B14F-4D97-AF65-F5344CB8AC3E}">
        <p14:creationId xmlns:p14="http://schemas.microsoft.com/office/powerpoint/2010/main" val="85405439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1388436" y="6381750"/>
            <a:ext cx="693496" cy="365125"/>
          </a:xfrm>
        </p:spPr>
        <p:txBody>
          <a:bodyPr/>
          <a:lstStyle/>
          <a:p>
            <a:pPr>
              <a:defRPr/>
            </a:pPr>
            <a:fld id="{A589B058-016D-4A18-8606-4BA37FBF9C60}" type="slidenum">
              <a:rPr lang="en-US" smtClean="0">
                <a:solidFill>
                  <a:prstClr val="black"/>
                </a:solidFill>
              </a:rPr>
              <a:pPr>
                <a:defRPr/>
              </a:pPr>
              <a:t>39</a:t>
            </a:fld>
            <a:endParaRPr lang="en-US" dirty="0">
              <a:solidFill>
                <a:srgbClr val="808080"/>
              </a:solidFill>
            </a:endParaRPr>
          </a:p>
        </p:txBody>
      </p:sp>
      <p:sp>
        <p:nvSpPr>
          <p:cNvPr id="2" name="Text Placeholder 1"/>
          <p:cNvSpPr>
            <a:spLocks noGrp="1"/>
          </p:cNvSpPr>
          <p:nvPr>
            <p:ph type="body" sz="quarter" idx="13"/>
          </p:nvPr>
        </p:nvSpPr>
        <p:spPr/>
        <p:txBody>
          <a:bodyPr/>
          <a:lstStyle/>
          <a:p>
            <a:r>
              <a:rPr lang="en-US" dirty="0" smtClean="0"/>
              <a:t>Presentation Purpose</a:t>
            </a:r>
            <a:endParaRPr lang="en-US" dirty="0"/>
          </a:p>
        </p:txBody>
      </p:sp>
      <p:sp>
        <p:nvSpPr>
          <p:cNvPr id="3" name="Text Placeholder 2"/>
          <p:cNvSpPr>
            <a:spLocks noGrp="1"/>
          </p:cNvSpPr>
          <p:nvPr>
            <p:ph type="body" sz="quarter" idx="14"/>
          </p:nvPr>
        </p:nvSpPr>
        <p:spPr/>
        <p:txBody>
          <a:bodyPr vert="horz" lIns="91440" tIns="45720" rIns="91440" bIns="45720" rtlCol="0">
            <a:normAutofit/>
          </a:bodyPr>
          <a:lstStyle/>
          <a:p>
            <a:r>
              <a:rPr lang="en-US" dirty="0"/>
              <a:t>SURF Process Summary &amp; Initial Findings</a:t>
            </a:r>
          </a:p>
        </p:txBody>
      </p:sp>
      <p:sp>
        <p:nvSpPr>
          <p:cNvPr id="5" name="Content Placeholder 2"/>
          <p:cNvSpPr txBox="1">
            <a:spLocks/>
          </p:cNvSpPr>
          <p:nvPr/>
        </p:nvSpPr>
        <p:spPr bwMode="gray">
          <a:xfrm>
            <a:off x="1921426" y="1353164"/>
            <a:ext cx="8441774" cy="3939540"/>
          </a:xfrm>
          <a:prstGeom prst="rect">
            <a:avLst/>
          </a:prstGeom>
          <a:noFill/>
          <a:ln w="12700">
            <a:noFill/>
            <a:miter lim="800000"/>
            <a:headEnd/>
            <a:tailEnd/>
          </a:ln>
        </p:spPr>
        <p:txBody>
          <a:bodyPr vert="horz" wrap="square" lIns="90487" tIns="91440" rIns="90487" bIns="91440" numCol="1" anchor="t" anchorCtr="0" compatLnSpc="1">
            <a:prstTxWarp prst="textNoShape">
              <a:avLst/>
            </a:prstTxWarp>
            <a:spAutoFit/>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b="1">
                <a:solidFill>
                  <a:schemeClr val="tx1"/>
                </a:solidFill>
                <a:latin typeface="+mn-lt"/>
                <a:cs typeface="+mn-cs"/>
              </a:defRPr>
            </a:lvl2pPr>
            <a:lvl3pPr marL="1143000" indent="-228600" algn="l" rtl="0" eaLnBrk="0" fontAlgn="base" hangingPunct="0">
              <a:spcBef>
                <a:spcPct val="20000"/>
              </a:spcBef>
              <a:spcAft>
                <a:spcPct val="0"/>
              </a:spcAft>
              <a:buChar char="•"/>
              <a:defRPr b="1">
                <a:solidFill>
                  <a:schemeClr val="tx1"/>
                </a:solidFill>
                <a:latin typeface="+mn-lt"/>
                <a:cs typeface="+mn-cs"/>
              </a:defRPr>
            </a:lvl3pPr>
            <a:lvl4pPr marL="1600200" indent="-228600" algn="l" rtl="0" eaLnBrk="0" fontAlgn="base" hangingPunct="0">
              <a:spcBef>
                <a:spcPct val="20000"/>
              </a:spcBef>
              <a:spcAft>
                <a:spcPct val="0"/>
              </a:spcAft>
              <a:buChar char="–"/>
              <a:defRPr sz="1600">
                <a:solidFill>
                  <a:schemeClr val="tx1"/>
                </a:solidFill>
                <a:latin typeface="+mn-lt"/>
                <a:cs typeface="+mn-cs"/>
              </a:defRPr>
            </a:lvl4pPr>
            <a:lvl5pPr marL="2057400" indent="-228600" algn="l" rtl="0" eaLnBrk="0" fontAlgn="base" hangingPunct="0">
              <a:spcBef>
                <a:spcPct val="20000"/>
              </a:spcBef>
              <a:spcAft>
                <a:spcPct val="0"/>
              </a:spcAft>
              <a:buChar char="»"/>
              <a:defRPr sz="1600">
                <a:solidFill>
                  <a:schemeClr val="tx1"/>
                </a:solidFill>
                <a:latin typeface="+mn-lt"/>
                <a:cs typeface="+mn-cs"/>
              </a:defRPr>
            </a:lvl5pPr>
            <a:lvl6pPr marL="2514600" indent="-228600" algn="l" rtl="0" fontAlgn="base">
              <a:spcBef>
                <a:spcPct val="20000"/>
              </a:spcBef>
              <a:spcAft>
                <a:spcPct val="0"/>
              </a:spcAft>
              <a:buChar char="»"/>
              <a:defRPr sz="1600">
                <a:solidFill>
                  <a:schemeClr val="tx1"/>
                </a:solidFill>
                <a:latin typeface="+mn-lt"/>
                <a:cs typeface="+mn-cs"/>
              </a:defRPr>
            </a:lvl6pPr>
            <a:lvl7pPr marL="2971800" indent="-228600" algn="l" rtl="0" fontAlgn="base">
              <a:spcBef>
                <a:spcPct val="20000"/>
              </a:spcBef>
              <a:spcAft>
                <a:spcPct val="0"/>
              </a:spcAft>
              <a:buChar char="»"/>
              <a:defRPr sz="1600">
                <a:solidFill>
                  <a:schemeClr val="tx1"/>
                </a:solidFill>
                <a:latin typeface="+mn-lt"/>
                <a:cs typeface="+mn-cs"/>
              </a:defRPr>
            </a:lvl7pPr>
            <a:lvl8pPr marL="3429000" indent="-228600" algn="l" rtl="0" fontAlgn="base">
              <a:spcBef>
                <a:spcPct val="20000"/>
              </a:spcBef>
              <a:spcAft>
                <a:spcPct val="0"/>
              </a:spcAft>
              <a:buChar char="»"/>
              <a:defRPr sz="1600">
                <a:solidFill>
                  <a:schemeClr val="tx1"/>
                </a:solidFill>
                <a:latin typeface="+mn-lt"/>
                <a:cs typeface="+mn-cs"/>
              </a:defRPr>
            </a:lvl8pPr>
            <a:lvl9pPr marL="3886200" indent="-228600" algn="l" rtl="0" fontAlgn="base">
              <a:spcBef>
                <a:spcPct val="20000"/>
              </a:spcBef>
              <a:spcAft>
                <a:spcPct val="0"/>
              </a:spcAft>
              <a:buChar char="»"/>
              <a:defRPr sz="1600">
                <a:solidFill>
                  <a:schemeClr val="tx1"/>
                </a:solidFill>
                <a:latin typeface="+mn-lt"/>
                <a:cs typeface="+mn-cs"/>
              </a:defRPr>
            </a:lvl9pPr>
          </a:lstStyle>
          <a:p>
            <a:pPr marL="342900" lvl="1" indent="-342900">
              <a:buClr>
                <a:srgbClr val="33CCCC"/>
              </a:buClr>
              <a:buSzPct val="150000"/>
              <a:buFont typeface="Calibri" panose="020F0502020204030204" pitchFamily="34" charset="0"/>
              <a:buChar char="›"/>
            </a:pPr>
            <a:r>
              <a:rPr lang="en-US" b="0" kern="0" dirty="0">
                <a:solidFill>
                  <a:srgbClr val="000000"/>
                </a:solidFill>
              </a:rPr>
              <a:t>To familiarize the audience with recent Software Resource Data Report (SRDR) Working Group (WG) efforts to update existing SRDR DID language and implement data quality improvement</a:t>
            </a:r>
          </a:p>
          <a:p>
            <a:pPr marL="342900" lvl="1" indent="-342900">
              <a:buFontTx/>
              <a:buChar char="•"/>
            </a:pPr>
            <a:endParaRPr lang="en-US" b="0" kern="0" dirty="0">
              <a:solidFill>
                <a:srgbClr val="000000"/>
              </a:solidFill>
            </a:endParaRPr>
          </a:p>
          <a:p>
            <a:pPr marL="342900" lvl="1" indent="-342900">
              <a:buClr>
                <a:srgbClr val="33CCCC"/>
              </a:buClr>
              <a:buSzPct val="150000"/>
              <a:buFont typeface="Calibri" panose="020F0502020204030204" pitchFamily="34" charset="0"/>
              <a:buChar char="›"/>
            </a:pPr>
            <a:r>
              <a:rPr lang="en-US" b="0" kern="0" dirty="0">
                <a:solidFill>
                  <a:srgbClr val="000000"/>
                </a:solidFill>
              </a:rPr>
              <a:t>To clarify how these SRDRWG efforts led to the development of a SRDR Unified Review Function (SURF) team</a:t>
            </a:r>
          </a:p>
          <a:p>
            <a:pPr marL="342900" lvl="1" indent="-342900">
              <a:buFontTx/>
              <a:buChar char="•"/>
            </a:pPr>
            <a:endParaRPr lang="en-US" b="0" kern="0" dirty="0">
              <a:solidFill>
                <a:srgbClr val="000000"/>
              </a:solidFill>
            </a:endParaRPr>
          </a:p>
          <a:p>
            <a:pPr marL="342900" lvl="1" indent="-342900">
              <a:buClr>
                <a:srgbClr val="33CCCC"/>
              </a:buClr>
              <a:buSzPct val="150000"/>
              <a:buFont typeface="Calibri" panose="020F0502020204030204" pitchFamily="34" charset="0"/>
              <a:buChar char="›"/>
            </a:pPr>
            <a:r>
              <a:rPr lang="en-US" b="0" kern="0" dirty="0">
                <a:solidFill>
                  <a:srgbClr val="000000"/>
                </a:solidFill>
              </a:rPr>
              <a:t>To highlight:</a:t>
            </a:r>
          </a:p>
          <a:p>
            <a:pPr marL="742950" lvl="2" indent="-342900">
              <a:buFont typeface="Arial" panose="020B0604020202020204" pitchFamily="34" charset="0"/>
              <a:buChar char="−"/>
            </a:pPr>
            <a:r>
              <a:rPr lang="en-US" b="0" kern="0" dirty="0">
                <a:solidFill>
                  <a:srgbClr val="000000"/>
                </a:solidFill>
              </a:rPr>
              <a:t>SURF mission</a:t>
            </a:r>
          </a:p>
          <a:p>
            <a:pPr marL="742950" lvl="2" indent="-342900">
              <a:buFont typeface="Arial" panose="020B0604020202020204" pitchFamily="34" charset="0"/>
              <a:buChar char="−"/>
            </a:pPr>
            <a:r>
              <a:rPr lang="en-US" b="0" kern="0" dirty="0">
                <a:solidFill>
                  <a:srgbClr val="000000"/>
                </a:solidFill>
              </a:rPr>
              <a:t>Highlight SURF team and Verification and Validation (V&amp;V) guide positive impact on SRDR data quality</a:t>
            </a:r>
          </a:p>
        </p:txBody>
      </p:sp>
    </p:spTree>
    <p:extLst>
      <p:ext uri="{BB962C8B-B14F-4D97-AF65-F5344CB8AC3E}">
        <p14:creationId xmlns:p14="http://schemas.microsoft.com/office/powerpoint/2010/main" val="14995028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F8C957E-D11D-442A-875E-0647976CE83B}" type="slidenum">
              <a:rPr lang="en-US" smtClean="0"/>
              <a:t>4</a:t>
            </a:fld>
            <a:endParaRPr lang="en-US"/>
          </a:p>
        </p:txBody>
      </p:sp>
      <p:sp>
        <p:nvSpPr>
          <p:cNvPr id="3" name="Text Placeholder 2"/>
          <p:cNvSpPr>
            <a:spLocks noGrp="1"/>
          </p:cNvSpPr>
          <p:nvPr>
            <p:ph type="body" sz="quarter" idx="13"/>
          </p:nvPr>
        </p:nvSpPr>
        <p:spPr/>
        <p:txBody>
          <a:bodyPr/>
          <a:lstStyle/>
          <a:p>
            <a:r>
              <a:rPr lang="en-US" dirty="0" smtClean="0"/>
              <a:t>Updates</a:t>
            </a:r>
            <a:endParaRPr lang="en-US" dirty="0"/>
          </a:p>
        </p:txBody>
      </p:sp>
      <p:sp>
        <p:nvSpPr>
          <p:cNvPr id="4" name="Text Placeholder 3"/>
          <p:cNvSpPr>
            <a:spLocks noGrp="1"/>
          </p:cNvSpPr>
          <p:nvPr>
            <p:ph type="body" sz="quarter" idx="14"/>
          </p:nvPr>
        </p:nvSpPr>
        <p:spPr/>
        <p:txBody>
          <a:bodyPr/>
          <a:lstStyle/>
          <a:p>
            <a:r>
              <a:rPr lang="en-US" dirty="0"/>
              <a:t>Software Resource Data Reporting (SRDR)</a:t>
            </a:r>
          </a:p>
          <a:p>
            <a:endParaRPr lang="en-US" dirty="0"/>
          </a:p>
        </p:txBody>
      </p:sp>
      <p:sp>
        <p:nvSpPr>
          <p:cNvPr id="6" name="TextBox 5"/>
          <p:cNvSpPr txBox="1"/>
          <p:nvPr/>
        </p:nvSpPr>
        <p:spPr>
          <a:xfrm>
            <a:off x="2169345" y="5809075"/>
            <a:ext cx="7828306" cy="523220"/>
          </a:xfrm>
          <a:prstGeom prst="rect">
            <a:avLst/>
          </a:prstGeom>
          <a:solidFill>
            <a:srgbClr val="33CCCC"/>
          </a:solidFill>
          <a:ln>
            <a:noFill/>
          </a:ln>
          <a:effectLst/>
        </p:spPr>
        <p:txBody>
          <a:bodyPr wrap="square" rtlCol="0">
            <a:spAutoFit/>
          </a:bodyPr>
          <a:lstStyle/>
          <a:p>
            <a:pPr>
              <a:defRPr/>
            </a:pPr>
            <a:r>
              <a:rPr lang="en-US" sz="2800" kern="0" dirty="0" smtClean="0">
                <a:solidFill>
                  <a:prstClr val="white"/>
                </a:solidFill>
              </a:rPr>
              <a:t>No Additional Significant Updates to Format 1 and 2</a:t>
            </a:r>
          </a:p>
        </p:txBody>
      </p:sp>
      <p:sp>
        <p:nvSpPr>
          <p:cNvPr id="5" name="Rectangle 4"/>
          <p:cNvSpPr/>
          <p:nvPr/>
        </p:nvSpPr>
        <p:spPr>
          <a:xfrm>
            <a:off x="779382" y="1532287"/>
            <a:ext cx="5112396" cy="4051465"/>
          </a:xfrm>
          <a:prstGeom prst="rect">
            <a:avLst/>
          </a:prstGeom>
          <a:noFill/>
          <a:ln>
            <a:solidFill>
              <a:schemeClr val="bg2">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b="1" dirty="0" smtClean="0">
                <a:solidFill>
                  <a:schemeClr val="tx1">
                    <a:lumMod val="75000"/>
                    <a:lumOff val="25000"/>
                  </a:schemeClr>
                </a:solidFill>
              </a:rPr>
              <a:t>Format 1 Updates</a:t>
            </a:r>
          </a:p>
          <a:p>
            <a:pPr algn="ctr"/>
            <a:endParaRPr lang="en-US" dirty="0">
              <a:solidFill>
                <a:schemeClr val="tx1">
                  <a:lumMod val="75000"/>
                  <a:lumOff val="25000"/>
                </a:schemeClr>
              </a:solidFill>
            </a:endParaRPr>
          </a:p>
          <a:p>
            <a:r>
              <a:rPr lang="en-US" dirty="0" smtClean="0">
                <a:solidFill>
                  <a:schemeClr val="tx1">
                    <a:lumMod val="75000"/>
                    <a:lumOff val="25000"/>
                  </a:schemeClr>
                </a:solidFill>
              </a:rPr>
              <a:t>Introduction of Agile Measures</a:t>
            </a:r>
          </a:p>
          <a:p>
            <a:endParaRPr lang="en-US" dirty="0">
              <a:solidFill>
                <a:schemeClr val="tx1">
                  <a:lumMod val="75000"/>
                  <a:lumOff val="25000"/>
                </a:schemeClr>
              </a:solidFill>
            </a:endParaRPr>
          </a:p>
          <a:p>
            <a:pPr marL="285750" indent="-285750">
              <a:buFont typeface="Calibri" panose="020F0502020204030204" pitchFamily="34" charset="0"/>
              <a:buChar char="›"/>
            </a:pPr>
            <a:r>
              <a:rPr lang="en-US" sz="1600" dirty="0" smtClean="0">
                <a:solidFill>
                  <a:schemeClr val="tx1">
                    <a:lumMod val="75000"/>
                    <a:lumOff val="25000"/>
                  </a:schemeClr>
                </a:solidFill>
              </a:rPr>
              <a:t>Supports capturing the LOE with this SW dev methodology</a:t>
            </a:r>
          </a:p>
          <a:p>
            <a:endParaRPr lang="en-US" dirty="0">
              <a:solidFill>
                <a:schemeClr val="tx1">
                  <a:lumMod val="75000"/>
                  <a:lumOff val="25000"/>
                </a:schemeClr>
              </a:solidFill>
            </a:endParaRPr>
          </a:p>
          <a:p>
            <a:r>
              <a:rPr lang="en-US" dirty="0" smtClean="0">
                <a:solidFill>
                  <a:schemeClr val="tx1">
                    <a:lumMod val="75000"/>
                    <a:lumOff val="25000"/>
                  </a:schemeClr>
                </a:solidFill>
              </a:rPr>
              <a:t>Instructions captured within DID</a:t>
            </a:r>
            <a:endParaRPr lang="en-US" dirty="0">
              <a:solidFill>
                <a:schemeClr val="tx1">
                  <a:lumMod val="75000"/>
                  <a:lumOff val="25000"/>
                </a:schemeClr>
              </a:solidFill>
            </a:endParaRPr>
          </a:p>
        </p:txBody>
      </p:sp>
      <p:sp>
        <p:nvSpPr>
          <p:cNvPr id="7" name="Rectangle 6"/>
          <p:cNvSpPr/>
          <p:nvPr/>
        </p:nvSpPr>
        <p:spPr>
          <a:xfrm>
            <a:off x="6284644" y="1533890"/>
            <a:ext cx="5112396" cy="4051464"/>
          </a:xfrm>
          <a:prstGeom prst="rect">
            <a:avLst/>
          </a:prstGeom>
          <a:noFill/>
          <a:ln>
            <a:solidFill>
              <a:schemeClr val="bg2">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b="1" dirty="0" smtClean="0">
                <a:solidFill>
                  <a:schemeClr val="tx1">
                    <a:lumMod val="75000"/>
                    <a:lumOff val="25000"/>
                  </a:schemeClr>
                </a:solidFill>
              </a:rPr>
              <a:t>Format 2 Updates</a:t>
            </a:r>
          </a:p>
          <a:p>
            <a:pPr algn="ctr"/>
            <a:endParaRPr lang="en-US" dirty="0">
              <a:solidFill>
                <a:schemeClr val="tx1">
                  <a:lumMod val="75000"/>
                  <a:lumOff val="25000"/>
                </a:schemeClr>
              </a:solidFill>
            </a:endParaRPr>
          </a:p>
          <a:p>
            <a:r>
              <a:rPr lang="en-US" dirty="0" smtClean="0">
                <a:solidFill>
                  <a:schemeClr val="tx1">
                    <a:lumMod val="75000"/>
                    <a:lumOff val="25000"/>
                  </a:schemeClr>
                </a:solidFill>
              </a:rPr>
              <a:t>Clarified SW change count definitions</a:t>
            </a:r>
          </a:p>
          <a:p>
            <a:endParaRPr lang="en-US" dirty="0">
              <a:solidFill>
                <a:schemeClr val="tx1">
                  <a:lumMod val="75000"/>
                  <a:lumOff val="25000"/>
                </a:schemeClr>
              </a:solidFill>
            </a:endParaRPr>
          </a:p>
          <a:p>
            <a:pPr marL="285750" indent="-285750">
              <a:buFont typeface="Calibri" panose="020F0502020204030204" pitchFamily="34" charset="0"/>
              <a:buChar char="›"/>
            </a:pPr>
            <a:r>
              <a:rPr lang="en-US" sz="1600" dirty="0">
                <a:solidFill>
                  <a:schemeClr val="tx1">
                    <a:lumMod val="75000"/>
                    <a:lumOff val="25000"/>
                  </a:schemeClr>
                </a:solidFill>
              </a:rPr>
              <a:t>Confusion in original DID regarding inclusion of Information Assurance Vulnerability Alerts (IAVAs)</a:t>
            </a:r>
          </a:p>
          <a:p>
            <a:pPr marL="285750" indent="-285750">
              <a:buFont typeface="Calibri" panose="020F0502020204030204" pitchFamily="34" charset="0"/>
              <a:buChar char="›"/>
            </a:pPr>
            <a:endParaRPr lang="en-US" sz="1600" dirty="0">
              <a:solidFill>
                <a:schemeClr val="tx1">
                  <a:lumMod val="75000"/>
                  <a:lumOff val="25000"/>
                </a:schemeClr>
              </a:solidFill>
            </a:endParaRPr>
          </a:p>
          <a:p>
            <a:pPr marL="285750" indent="-285750">
              <a:buFont typeface="Calibri" panose="020F0502020204030204" pitchFamily="34" charset="0"/>
              <a:buChar char="›"/>
            </a:pPr>
            <a:r>
              <a:rPr lang="en-US" sz="1600" dirty="0">
                <a:solidFill>
                  <a:schemeClr val="tx1">
                    <a:lumMod val="75000"/>
                    <a:lumOff val="25000"/>
                  </a:schemeClr>
                </a:solidFill>
              </a:rPr>
              <a:t>Updated instructions to ensure IAVA changes are mutually exclusive from Priority 1-5 changes, and are not double counted</a:t>
            </a:r>
          </a:p>
          <a:p>
            <a:endParaRPr lang="en-US" dirty="0" smtClean="0">
              <a:solidFill>
                <a:schemeClr val="tx1">
                  <a:lumMod val="75000"/>
                  <a:lumOff val="25000"/>
                </a:schemeClr>
              </a:solidFill>
            </a:endParaRPr>
          </a:p>
          <a:p>
            <a:r>
              <a:rPr lang="en-US" dirty="0" smtClean="0">
                <a:solidFill>
                  <a:schemeClr val="tx1">
                    <a:lumMod val="75000"/>
                    <a:lumOff val="25000"/>
                  </a:schemeClr>
                </a:solidFill>
              </a:rPr>
              <a:t>Moved SW License Management Hours reporting to Project Management (PM)</a:t>
            </a:r>
          </a:p>
          <a:p>
            <a:endParaRPr lang="en-US" dirty="0">
              <a:solidFill>
                <a:schemeClr val="tx1">
                  <a:lumMod val="75000"/>
                  <a:lumOff val="25000"/>
                </a:schemeClr>
              </a:solidFill>
            </a:endParaRPr>
          </a:p>
          <a:p>
            <a:pPr marL="285750" indent="-285750">
              <a:buFont typeface="Calibri" panose="020F0502020204030204" pitchFamily="34" charset="0"/>
              <a:buChar char="›"/>
            </a:pPr>
            <a:r>
              <a:rPr lang="en-US" sz="1600" dirty="0" smtClean="0">
                <a:solidFill>
                  <a:schemeClr val="tx1">
                    <a:lumMod val="75000"/>
                    <a:lumOff val="25000"/>
                  </a:schemeClr>
                </a:solidFill>
              </a:rPr>
              <a:t>SW License Management is a PM activity</a:t>
            </a:r>
            <a:endParaRPr lang="en-US" sz="1600" dirty="0">
              <a:solidFill>
                <a:schemeClr val="tx1">
                  <a:lumMod val="75000"/>
                  <a:lumOff val="25000"/>
                </a:schemeClr>
              </a:solidFill>
            </a:endParaRPr>
          </a:p>
        </p:txBody>
      </p:sp>
      <p:sp>
        <p:nvSpPr>
          <p:cNvPr id="9" name="TextBox 8"/>
          <p:cNvSpPr txBox="1"/>
          <p:nvPr/>
        </p:nvSpPr>
        <p:spPr>
          <a:xfrm>
            <a:off x="1829817" y="1010199"/>
            <a:ext cx="3011525" cy="461665"/>
          </a:xfrm>
          <a:prstGeom prst="rect">
            <a:avLst/>
          </a:prstGeom>
          <a:noFill/>
        </p:spPr>
        <p:txBody>
          <a:bodyPr wrap="square" rtlCol="0">
            <a:spAutoFit/>
          </a:bodyPr>
          <a:lstStyle/>
          <a:p>
            <a:pPr algn="ctr"/>
            <a:r>
              <a:rPr lang="en-US" sz="2400" b="1" dirty="0" smtClean="0">
                <a:solidFill>
                  <a:schemeClr val="tx1">
                    <a:lumMod val="75000"/>
                    <a:lumOff val="25000"/>
                  </a:schemeClr>
                </a:solidFill>
              </a:rPr>
              <a:t>Development</a:t>
            </a:r>
            <a:endParaRPr lang="en-US" sz="2400" b="1" dirty="0">
              <a:solidFill>
                <a:schemeClr val="tx1">
                  <a:lumMod val="75000"/>
                  <a:lumOff val="25000"/>
                </a:schemeClr>
              </a:solidFill>
            </a:endParaRPr>
          </a:p>
        </p:txBody>
      </p:sp>
      <p:sp>
        <p:nvSpPr>
          <p:cNvPr id="10" name="TextBox 9"/>
          <p:cNvSpPr txBox="1"/>
          <p:nvPr/>
        </p:nvSpPr>
        <p:spPr>
          <a:xfrm>
            <a:off x="7335079" y="1013661"/>
            <a:ext cx="3011525" cy="461665"/>
          </a:xfrm>
          <a:prstGeom prst="rect">
            <a:avLst/>
          </a:prstGeom>
          <a:noFill/>
        </p:spPr>
        <p:txBody>
          <a:bodyPr wrap="square" rtlCol="0">
            <a:spAutoFit/>
          </a:bodyPr>
          <a:lstStyle/>
          <a:p>
            <a:pPr algn="ctr"/>
            <a:r>
              <a:rPr lang="en-US" sz="2400" b="1" dirty="0" smtClean="0">
                <a:solidFill>
                  <a:schemeClr val="tx1">
                    <a:lumMod val="75000"/>
                    <a:lumOff val="25000"/>
                  </a:schemeClr>
                </a:solidFill>
              </a:rPr>
              <a:t>Maintenance</a:t>
            </a:r>
            <a:endParaRPr lang="en-US" sz="2400" b="1" dirty="0">
              <a:solidFill>
                <a:schemeClr val="tx1">
                  <a:lumMod val="75000"/>
                  <a:lumOff val="25000"/>
                </a:schemeClr>
              </a:solidFill>
            </a:endParaRPr>
          </a:p>
        </p:txBody>
      </p:sp>
    </p:spTree>
    <p:extLst>
      <p:ext uri="{BB962C8B-B14F-4D97-AF65-F5344CB8AC3E}">
        <p14:creationId xmlns:p14="http://schemas.microsoft.com/office/powerpoint/2010/main" val="98431146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1513127" y="6381750"/>
            <a:ext cx="568805" cy="365125"/>
          </a:xfrm>
        </p:spPr>
        <p:txBody>
          <a:bodyPr/>
          <a:lstStyle/>
          <a:p>
            <a:pPr>
              <a:defRPr/>
            </a:pPr>
            <a:fld id="{A589B058-016D-4A18-8606-4BA37FBF9C60}" type="slidenum">
              <a:rPr lang="en-US" smtClean="0">
                <a:solidFill>
                  <a:prstClr val="black"/>
                </a:solidFill>
              </a:rPr>
              <a:pPr>
                <a:defRPr/>
              </a:pPr>
              <a:t>40</a:t>
            </a:fld>
            <a:endParaRPr lang="en-US" dirty="0">
              <a:solidFill>
                <a:srgbClr val="808080"/>
              </a:solidFill>
            </a:endParaRPr>
          </a:p>
        </p:txBody>
      </p:sp>
      <p:sp>
        <p:nvSpPr>
          <p:cNvPr id="2" name="Text Placeholder 1"/>
          <p:cNvSpPr>
            <a:spLocks noGrp="1"/>
          </p:cNvSpPr>
          <p:nvPr>
            <p:ph type="body" sz="quarter" idx="13"/>
          </p:nvPr>
        </p:nvSpPr>
        <p:spPr>
          <a:xfrm>
            <a:off x="1806904" y="464011"/>
            <a:ext cx="6271721" cy="500047"/>
          </a:xfrm>
        </p:spPr>
        <p:txBody>
          <a:bodyPr>
            <a:normAutofit/>
          </a:bodyPr>
          <a:lstStyle/>
          <a:p>
            <a:r>
              <a:rPr lang="en-US" dirty="0" smtClean="0"/>
              <a:t>SURF Need Statement</a:t>
            </a:r>
            <a:endParaRPr lang="en-US" dirty="0"/>
          </a:p>
        </p:txBody>
      </p:sp>
      <p:sp>
        <p:nvSpPr>
          <p:cNvPr id="3" name="Text Placeholder 2"/>
          <p:cNvSpPr>
            <a:spLocks noGrp="1"/>
          </p:cNvSpPr>
          <p:nvPr>
            <p:ph type="body" sz="quarter" idx="14"/>
          </p:nvPr>
        </p:nvSpPr>
        <p:spPr/>
        <p:txBody>
          <a:bodyPr vert="horz" lIns="91440" tIns="45720" rIns="91440" bIns="45720" rtlCol="0">
            <a:normAutofit/>
          </a:bodyPr>
          <a:lstStyle/>
          <a:p>
            <a:r>
              <a:rPr lang="en-US" dirty="0"/>
              <a:t>SURF Process Summary &amp; Initial Findings</a:t>
            </a:r>
          </a:p>
        </p:txBody>
      </p:sp>
      <p:sp>
        <p:nvSpPr>
          <p:cNvPr id="8" name="Content Placeholder 2"/>
          <p:cNvSpPr txBox="1">
            <a:spLocks/>
          </p:cNvSpPr>
          <p:nvPr/>
        </p:nvSpPr>
        <p:spPr bwMode="gray">
          <a:xfrm>
            <a:off x="1908124" y="1123540"/>
            <a:ext cx="8490001" cy="3354765"/>
          </a:xfrm>
          <a:prstGeom prst="rect">
            <a:avLst/>
          </a:prstGeom>
          <a:noFill/>
          <a:ln w="12700">
            <a:noFill/>
            <a:miter lim="800000"/>
            <a:headEnd/>
            <a:tailEnd/>
          </a:ln>
        </p:spPr>
        <p:txBody>
          <a:bodyPr vert="horz" wrap="square" lIns="90487" tIns="91440" rIns="90487" bIns="91440" numCol="1" anchor="t" anchorCtr="0" compatLnSpc="1">
            <a:prstTxWarp prst="textNoShape">
              <a:avLst/>
            </a:prstTxWarp>
            <a:spAutoFit/>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b="1">
                <a:solidFill>
                  <a:schemeClr val="tx1"/>
                </a:solidFill>
                <a:latin typeface="+mn-lt"/>
                <a:cs typeface="+mn-cs"/>
              </a:defRPr>
            </a:lvl2pPr>
            <a:lvl3pPr marL="1143000" indent="-228600" algn="l" rtl="0" eaLnBrk="0" fontAlgn="base" hangingPunct="0">
              <a:spcBef>
                <a:spcPct val="20000"/>
              </a:spcBef>
              <a:spcAft>
                <a:spcPct val="0"/>
              </a:spcAft>
              <a:buChar char="•"/>
              <a:defRPr b="1">
                <a:solidFill>
                  <a:schemeClr val="tx1"/>
                </a:solidFill>
                <a:latin typeface="+mn-lt"/>
                <a:cs typeface="+mn-cs"/>
              </a:defRPr>
            </a:lvl3pPr>
            <a:lvl4pPr marL="1600200" indent="-228600" algn="l" rtl="0" eaLnBrk="0" fontAlgn="base" hangingPunct="0">
              <a:spcBef>
                <a:spcPct val="20000"/>
              </a:spcBef>
              <a:spcAft>
                <a:spcPct val="0"/>
              </a:spcAft>
              <a:buChar char="–"/>
              <a:defRPr sz="1600">
                <a:solidFill>
                  <a:schemeClr val="tx1"/>
                </a:solidFill>
                <a:latin typeface="+mn-lt"/>
                <a:cs typeface="+mn-cs"/>
              </a:defRPr>
            </a:lvl4pPr>
            <a:lvl5pPr marL="2057400" indent="-228600" algn="l" rtl="0" eaLnBrk="0" fontAlgn="base" hangingPunct="0">
              <a:spcBef>
                <a:spcPct val="20000"/>
              </a:spcBef>
              <a:spcAft>
                <a:spcPct val="0"/>
              </a:spcAft>
              <a:buChar char="»"/>
              <a:defRPr sz="1600">
                <a:solidFill>
                  <a:schemeClr val="tx1"/>
                </a:solidFill>
                <a:latin typeface="+mn-lt"/>
                <a:cs typeface="+mn-cs"/>
              </a:defRPr>
            </a:lvl5pPr>
            <a:lvl6pPr marL="2514600" indent="-228600" algn="l" rtl="0" fontAlgn="base">
              <a:spcBef>
                <a:spcPct val="20000"/>
              </a:spcBef>
              <a:spcAft>
                <a:spcPct val="0"/>
              </a:spcAft>
              <a:buChar char="»"/>
              <a:defRPr sz="1600">
                <a:solidFill>
                  <a:schemeClr val="tx1"/>
                </a:solidFill>
                <a:latin typeface="+mn-lt"/>
                <a:cs typeface="+mn-cs"/>
              </a:defRPr>
            </a:lvl6pPr>
            <a:lvl7pPr marL="2971800" indent="-228600" algn="l" rtl="0" fontAlgn="base">
              <a:spcBef>
                <a:spcPct val="20000"/>
              </a:spcBef>
              <a:spcAft>
                <a:spcPct val="0"/>
              </a:spcAft>
              <a:buChar char="»"/>
              <a:defRPr sz="1600">
                <a:solidFill>
                  <a:schemeClr val="tx1"/>
                </a:solidFill>
                <a:latin typeface="+mn-lt"/>
                <a:cs typeface="+mn-cs"/>
              </a:defRPr>
            </a:lvl7pPr>
            <a:lvl8pPr marL="3429000" indent="-228600" algn="l" rtl="0" fontAlgn="base">
              <a:spcBef>
                <a:spcPct val="20000"/>
              </a:spcBef>
              <a:spcAft>
                <a:spcPct val="0"/>
              </a:spcAft>
              <a:buChar char="»"/>
              <a:defRPr sz="1600">
                <a:solidFill>
                  <a:schemeClr val="tx1"/>
                </a:solidFill>
                <a:latin typeface="+mn-lt"/>
                <a:cs typeface="+mn-cs"/>
              </a:defRPr>
            </a:lvl8pPr>
            <a:lvl9pPr marL="3886200" indent="-228600" algn="l" rtl="0" fontAlgn="base">
              <a:spcBef>
                <a:spcPct val="20000"/>
              </a:spcBef>
              <a:spcAft>
                <a:spcPct val="0"/>
              </a:spcAft>
              <a:buChar char="»"/>
              <a:defRPr sz="1600">
                <a:solidFill>
                  <a:schemeClr val="tx1"/>
                </a:solidFill>
                <a:latin typeface="+mn-lt"/>
                <a:cs typeface="+mn-cs"/>
              </a:defRPr>
            </a:lvl9pPr>
          </a:lstStyle>
          <a:p>
            <a:pPr marL="0" lvl="1" indent="0">
              <a:lnSpc>
                <a:spcPct val="150000"/>
              </a:lnSpc>
              <a:buClr>
                <a:srgbClr val="33CCCC"/>
              </a:buClr>
              <a:buSzPct val="150000"/>
              <a:buFontTx/>
              <a:buNone/>
              <a:defRPr/>
            </a:pPr>
            <a:r>
              <a:rPr lang="en-US" sz="1800" dirty="0">
                <a:solidFill>
                  <a:prstClr val="black"/>
                </a:solidFill>
                <a:latin typeface="Calibri Light" panose="020F0302020204030204"/>
              </a:rPr>
              <a:t>Why do these reports need to be reviewed? </a:t>
            </a:r>
          </a:p>
          <a:p>
            <a:pPr marL="342900" lvl="1" indent="-342900">
              <a:lnSpc>
                <a:spcPct val="150000"/>
              </a:lnSpc>
              <a:buClr>
                <a:srgbClr val="33CCCC"/>
              </a:buClr>
              <a:buSzPct val="150000"/>
              <a:buFont typeface="Calibri" panose="020F0502020204030204" pitchFamily="34" charset="0"/>
              <a:buChar char="›"/>
              <a:defRPr/>
            </a:pPr>
            <a:r>
              <a:rPr lang="en-US" sz="1600" b="0" kern="0" dirty="0">
                <a:solidFill>
                  <a:srgbClr val="000000"/>
                </a:solidFill>
              </a:rPr>
              <a:t>Reduces inaccurate use of historical software data</a:t>
            </a:r>
          </a:p>
          <a:p>
            <a:pPr lvl="1">
              <a:spcBef>
                <a:spcPts val="0"/>
              </a:spcBef>
              <a:spcAft>
                <a:spcPts val="600"/>
              </a:spcAft>
              <a:defRPr/>
            </a:pPr>
            <a:r>
              <a:rPr lang="en-US" sz="1400" b="0" dirty="0">
                <a:solidFill>
                  <a:prstClr val="black"/>
                </a:solidFill>
              </a:rPr>
              <a:t>Aligns with OSD CAPE initiative(s) to improve data quality</a:t>
            </a:r>
            <a:endParaRPr lang="en-US" sz="1400" b="0" kern="0" dirty="0">
              <a:solidFill>
                <a:srgbClr val="000000"/>
              </a:solidFill>
              <a:latin typeface="Arial"/>
              <a:cs typeface="Arial"/>
            </a:endParaRPr>
          </a:p>
          <a:p>
            <a:pPr marL="342900" lvl="1" indent="-342900">
              <a:lnSpc>
                <a:spcPct val="150000"/>
              </a:lnSpc>
              <a:buClr>
                <a:srgbClr val="33CCCC"/>
              </a:buClr>
              <a:buSzPct val="150000"/>
              <a:buFont typeface="Calibri" panose="020F0502020204030204" pitchFamily="34" charset="0"/>
              <a:buChar char="›"/>
              <a:defRPr/>
            </a:pPr>
            <a:r>
              <a:rPr lang="en-US" sz="1600" b="0" kern="0" dirty="0">
                <a:solidFill>
                  <a:srgbClr val="000000"/>
                </a:solidFill>
              </a:rPr>
              <a:t>Helps correct quality concerns prior to final SRDR acceptance</a:t>
            </a:r>
          </a:p>
          <a:p>
            <a:pPr marL="342900" lvl="1" indent="-342900">
              <a:lnSpc>
                <a:spcPct val="150000"/>
              </a:lnSpc>
              <a:buClr>
                <a:srgbClr val="33CCCC"/>
              </a:buClr>
              <a:buSzPct val="150000"/>
              <a:buFont typeface="Calibri" panose="020F0502020204030204" pitchFamily="34" charset="0"/>
              <a:buChar char="›"/>
              <a:defRPr/>
            </a:pPr>
            <a:r>
              <a:rPr lang="en-US" sz="1600" b="0" kern="0" dirty="0">
                <a:solidFill>
                  <a:srgbClr val="000000"/>
                </a:solidFill>
              </a:rPr>
              <a:t>Allows a central group of software V&amp;V SMEs to tag SRDR data </a:t>
            </a:r>
          </a:p>
          <a:p>
            <a:pPr marL="342900" lvl="1" indent="-342900">
              <a:lnSpc>
                <a:spcPct val="150000"/>
              </a:lnSpc>
              <a:buClr>
                <a:srgbClr val="33CCCC"/>
              </a:buClr>
              <a:buSzPct val="150000"/>
              <a:buFont typeface="Calibri" panose="020F0502020204030204" pitchFamily="34" charset="0"/>
              <a:buChar char="›"/>
              <a:defRPr/>
            </a:pPr>
            <a:r>
              <a:rPr lang="en-US" sz="1600" b="0" kern="0" dirty="0">
                <a:solidFill>
                  <a:srgbClr val="000000"/>
                </a:solidFill>
              </a:rPr>
              <a:t>SRDR submissions are used by all DoD cost agencies when developing or assessing cost estimates</a:t>
            </a:r>
          </a:p>
          <a:p>
            <a:pPr marL="342900" lvl="1" indent="-342900">
              <a:lnSpc>
                <a:spcPct val="150000"/>
              </a:lnSpc>
              <a:buClr>
                <a:srgbClr val="33CCCC"/>
              </a:buClr>
              <a:buSzPct val="150000"/>
              <a:buFont typeface="Calibri" panose="020F0502020204030204" pitchFamily="34" charset="0"/>
              <a:buChar char="›"/>
              <a:defRPr/>
            </a:pPr>
            <a:r>
              <a:rPr lang="en-US" sz="1600" b="0" kern="0" dirty="0">
                <a:solidFill>
                  <a:srgbClr val="000000"/>
                </a:solidFill>
              </a:rPr>
              <a:t>Quality data underpins quality cost and schedule estimates</a:t>
            </a:r>
          </a:p>
        </p:txBody>
      </p:sp>
      <p:sp>
        <p:nvSpPr>
          <p:cNvPr id="5" name="Rectangle 4"/>
          <p:cNvSpPr/>
          <p:nvPr/>
        </p:nvSpPr>
        <p:spPr>
          <a:xfrm>
            <a:off x="1524000" y="5486400"/>
            <a:ext cx="9144000" cy="9144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ctr"/>
            <a:r>
              <a:rPr lang="en-US" sz="1400" dirty="0">
                <a:solidFill>
                  <a:prstClr val="white"/>
                </a:solidFill>
                <a:cs typeface="Arial" panose="020B0604020202020204" pitchFamily="34" charset="0"/>
              </a:rPr>
              <a:t>BBP Principle 2: </a:t>
            </a:r>
            <a:r>
              <a:rPr lang="en-US" sz="1400" u="sng" dirty="0">
                <a:solidFill>
                  <a:prstClr val="white"/>
                </a:solidFill>
                <a:cs typeface="Arial" panose="020B0604020202020204" pitchFamily="34" charset="0"/>
              </a:rPr>
              <a:t>Data should drive policy.</a:t>
            </a:r>
            <a:r>
              <a:rPr lang="en-US" sz="1400" dirty="0">
                <a:solidFill>
                  <a:prstClr val="white"/>
                </a:solidFill>
                <a:cs typeface="Arial" panose="020B0604020202020204" pitchFamily="34" charset="0"/>
              </a:rPr>
              <a:t> Outside my door a sign is posted that reads, "In God We Trust; All Others Must Bring Data." The quote is attributed to W. Edwards Deming</a:t>
            </a:r>
          </a:p>
          <a:p>
            <a:pPr lvl="1" algn="r"/>
            <a:r>
              <a:rPr lang="en-US" sz="1400" dirty="0">
                <a:solidFill>
                  <a:prstClr val="white"/>
                </a:solidFill>
                <a:cs typeface="Arial" panose="020B0604020202020204" pitchFamily="34" charset="0"/>
              </a:rPr>
              <a:t>			</a:t>
            </a:r>
            <a:r>
              <a:rPr lang="en-US" sz="1050" dirty="0">
                <a:solidFill>
                  <a:prstClr val="white"/>
                </a:solidFill>
                <a:cs typeface="Arial" panose="020B0604020202020204" pitchFamily="34" charset="0"/>
              </a:rPr>
              <a:t>- Mr. Frank Kendall, AT&amp;L Magazine Article, January-February 2016 </a:t>
            </a:r>
            <a:endParaRPr lang="en-US" sz="1400" dirty="0">
              <a:solidFill>
                <a:prstClr val="white"/>
              </a:solidFill>
              <a:cs typeface="Arial" panose="020B0604020202020204" pitchFamily="34" charset="0"/>
            </a:endParaRPr>
          </a:p>
        </p:txBody>
      </p:sp>
    </p:spTree>
    <p:extLst>
      <p:ext uri="{BB962C8B-B14F-4D97-AF65-F5344CB8AC3E}">
        <p14:creationId xmlns:p14="http://schemas.microsoft.com/office/powerpoint/2010/main" val="830113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524000" y="5943600"/>
            <a:ext cx="9144000" cy="9144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US" sz="1400" dirty="0">
                <a:solidFill>
                  <a:prstClr val="white"/>
                </a:solidFill>
                <a:cs typeface="Arial" panose="020B0604020202020204" pitchFamily="34" charset="0"/>
              </a:rPr>
              <a:t>Question: What services helped develop the questions included within the latest SRDR V&amp;V guide?</a:t>
            </a:r>
          </a:p>
          <a:p>
            <a:pPr lvl="1"/>
            <a:r>
              <a:rPr lang="en-US" sz="1400" dirty="0">
                <a:solidFill>
                  <a:prstClr val="white"/>
                </a:solidFill>
                <a:cs typeface="Arial" panose="020B0604020202020204" pitchFamily="34" charset="0"/>
              </a:rPr>
              <a:t>Answer: All services participating in the SRDR WG provided feedback, comments, and reviews over a year long SRDRWG effort focused on establishing higher quality review efforts coupled with an  ongoing SRDR DID update</a:t>
            </a:r>
          </a:p>
        </p:txBody>
      </p:sp>
      <p:sp>
        <p:nvSpPr>
          <p:cNvPr id="4" name="Slide Number Placeholder 3"/>
          <p:cNvSpPr>
            <a:spLocks noGrp="1"/>
          </p:cNvSpPr>
          <p:nvPr>
            <p:ph type="sldNum" sz="quarter" idx="12"/>
          </p:nvPr>
        </p:nvSpPr>
        <p:spPr>
          <a:xfrm>
            <a:off x="11454938" y="6381750"/>
            <a:ext cx="626994" cy="365125"/>
          </a:xfrm>
          <a:prstGeom prst="rect">
            <a:avLst/>
          </a:prstGeom>
        </p:spPr>
        <p:txBody>
          <a:bodyPr/>
          <a:lstStyle/>
          <a:p>
            <a:fld id="{BA91A871-8662-4548-B6F7-C30BBD5016D5}" type="slidenum">
              <a:rPr lang="en-US" smtClean="0">
                <a:solidFill>
                  <a:prstClr val="black"/>
                </a:solidFill>
              </a:rPr>
              <a:pPr/>
              <a:t>41</a:t>
            </a:fld>
            <a:endParaRPr lang="en-US" dirty="0">
              <a:solidFill>
                <a:prstClr val="black"/>
              </a:solidFill>
            </a:endParaRPr>
          </a:p>
        </p:txBody>
      </p:sp>
      <p:sp>
        <p:nvSpPr>
          <p:cNvPr id="7" name="Content Placeholder 2"/>
          <p:cNvSpPr>
            <a:spLocks noGrp="1"/>
          </p:cNvSpPr>
          <p:nvPr>
            <p:ph type="body" sz="quarter" idx="13"/>
          </p:nvPr>
        </p:nvSpPr>
        <p:spPr>
          <a:xfrm>
            <a:off x="1806904" y="464011"/>
            <a:ext cx="3621881" cy="433965"/>
          </a:xfrm>
        </p:spPr>
        <p:txBody>
          <a:bodyPr vert="horz" lIns="91440" tIns="45720" rIns="91440" bIns="45720" rtlCol="0">
            <a:normAutofit/>
          </a:bodyPr>
          <a:lstStyle/>
          <a:p>
            <a:r>
              <a:rPr lang="en-US" dirty="0"/>
              <a:t>SURF Purpose</a:t>
            </a:r>
          </a:p>
        </p:txBody>
      </p:sp>
      <p:sp>
        <p:nvSpPr>
          <p:cNvPr id="3" name="Text Placeholder 2"/>
          <p:cNvSpPr>
            <a:spLocks noGrp="1"/>
          </p:cNvSpPr>
          <p:nvPr>
            <p:ph type="body" sz="quarter" idx="14"/>
          </p:nvPr>
        </p:nvSpPr>
        <p:spPr/>
        <p:txBody>
          <a:bodyPr/>
          <a:lstStyle/>
          <a:p>
            <a:r>
              <a:rPr lang="en-US" dirty="0"/>
              <a:t>SURF Process Summary &amp; Initial Findings</a:t>
            </a:r>
          </a:p>
        </p:txBody>
      </p:sp>
      <p:sp>
        <p:nvSpPr>
          <p:cNvPr id="9" name="Rectangle 8"/>
          <p:cNvSpPr/>
          <p:nvPr/>
        </p:nvSpPr>
        <p:spPr>
          <a:xfrm>
            <a:off x="1828800" y="1143001"/>
            <a:ext cx="8743950" cy="4271939"/>
          </a:xfrm>
          <a:prstGeom prst="rect">
            <a:avLst/>
          </a:prstGeom>
        </p:spPr>
        <p:txBody>
          <a:bodyPr wrap="square" numCol="1">
            <a:spAutoFit/>
          </a:bodyPr>
          <a:lstStyle/>
          <a:p>
            <a:r>
              <a:rPr lang="en-US" dirty="0">
                <a:solidFill>
                  <a:prstClr val="black"/>
                </a:solidFill>
                <a:latin typeface="Calibri Light" panose="020F0302020204030204"/>
              </a:rPr>
              <a:t>Purpose</a:t>
            </a:r>
          </a:p>
          <a:p>
            <a:pPr marL="342900" lvl="1" indent="-342900" eaLnBrk="0" hangingPunct="0">
              <a:spcBef>
                <a:spcPct val="20000"/>
              </a:spcBef>
              <a:buClr>
                <a:srgbClr val="33CCCC"/>
              </a:buClr>
              <a:buSzPct val="150000"/>
              <a:buFont typeface="Calibri" panose="020F0502020204030204" pitchFamily="34" charset="0"/>
              <a:buChar char="›"/>
            </a:pPr>
            <a:r>
              <a:rPr lang="en-US" sz="1600" kern="0" dirty="0">
                <a:solidFill>
                  <a:srgbClr val="000000"/>
                </a:solidFill>
              </a:rPr>
              <a:t>To supplement the Defense Cost Resource Center (DCARC) quality review for SRDR submissions </a:t>
            </a:r>
          </a:p>
          <a:p>
            <a:pPr marL="342900" lvl="1" indent="-342900" eaLnBrk="0" hangingPunct="0">
              <a:spcBef>
                <a:spcPct val="20000"/>
              </a:spcBef>
              <a:buClr>
                <a:srgbClr val="33CCCC"/>
              </a:buClr>
              <a:buSzPct val="150000"/>
              <a:buFont typeface="Calibri" panose="020F0502020204030204" pitchFamily="34" charset="0"/>
              <a:buChar char="›"/>
            </a:pPr>
            <a:endParaRPr lang="en-US" sz="1600" kern="0" dirty="0">
              <a:solidFill>
                <a:srgbClr val="000000"/>
              </a:solidFill>
            </a:endParaRPr>
          </a:p>
          <a:p>
            <a:pPr marL="342900" lvl="1" indent="-342900" eaLnBrk="0" hangingPunct="0">
              <a:spcBef>
                <a:spcPct val="20000"/>
              </a:spcBef>
              <a:buClr>
                <a:srgbClr val="33CCCC"/>
              </a:buClr>
              <a:buSzPct val="150000"/>
              <a:buFont typeface="Calibri" panose="020F0502020204030204" pitchFamily="34" charset="0"/>
              <a:buChar char="›"/>
              <a:tabLst>
                <a:tab pos="3771900" algn="l"/>
              </a:tabLst>
            </a:pPr>
            <a:r>
              <a:rPr lang="en-US" sz="1600" kern="0" dirty="0">
                <a:solidFill>
                  <a:srgbClr val="000000"/>
                </a:solidFill>
              </a:rPr>
              <a:t>To develop a consistent, </a:t>
            </a:r>
            <a:r>
              <a:rPr lang="en-US" sz="1600" u="sng" kern="0" dirty="0">
                <a:solidFill>
                  <a:srgbClr val="000000"/>
                </a:solidFill>
              </a:rPr>
              <a:t>service-wide</a:t>
            </a:r>
            <a:r>
              <a:rPr lang="en-US" sz="1600" kern="0" dirty="0">
                <a:solidFill>
                  <a:srgbClr val="000000"/>
                </a:solidFill>
              </a:rPr>
              <a:t> set of quality questions for all DoD cost community members to reference</a:t>
            </a:r>
          </a:p>
          <a:p>
            <a:pPr marL="342900" lvl="1" indent="-342900" eaLnBrk="0" hangingPunct="0">
              <a:spcBef>
                <a:spcPct val="20000"/>
              </a:spcBef>
              <a:buClr>
                <a:srgbClr val="33CCCC"/>
              </a:buClr>
              <a:buSzPct val="150000"/>
              <a:buFont typeface="Calibri" panose="020F0502020204030204" pitchFamily="34" charset="0"/>
              <a:buChar char="›"/>
              <a:tabLst>
                <a:tab pos="3771900" algn="l"/>
              </a:tabLst>
            </a:pPr>
            <a:endParaRPr lang="en-US" sz="1600" kern="0" dirty="0">
              <a:solidFill>
                <a:srgbClr val="000000"/>
              </a:solidFill>
            </a:endParaRPr>
          </a:p>
          <a:p>
            <a:pPr marL="342900" lvl="1" indent="-342900" eaLnBrk="0" hangingPunct="0">
              <a:spcBef>
                <a:spcPct val="20000"/>
              </a:spcBef>
              <a:buClr>
                <a:srgbClr val="33CCCC"/>
              </a:buClr>
              <a:buSzPct val="150000"/>
              <a:buFont typeface="Calibri" panose="020F0502020204030204" pitchFamily="34" charset="0"/>
              <a:buChar char="›"/>
            </a:pPr>
            <a:r>
              <a:rPr lang="en-US" sz="1600" kern="0" dirty="0">
                <a:solidFill>
                  <a:srgbClr val="000000"/>
                </a:solidFill>
              </a:rPr>
              <a:t>To provide a </a:t>
            </a:r>
            <a:r>
              <a:rPr lang="en-US" sz="1600" u="sng" kern="0" dirty="0">
                <a:solidFill>
                  <a:srgbClr val="000000"/>
                </a:solidFill>
              </a:rPr>
              <a:t>consistent</a:t>
            </a:r>
            <a:r>
              <a:rPr lang="en-US" sz="1600" kern="0" dirty="0">
                <a:solidFill>
                  <a:srgbClr val="000000"/>
                </a:solidFill>
              </a:rPr>
              <a:t>, structured list of questions, focus areas, and possible solutions to cost community members tasked with inspecting SRDR data submissions for completeness, consistency, quality, and usability (e.g. SRDR V&amp;V Guide)</a:t>
            </a:r>
            <a:endParaRPr lang="en-US" dirty="0">
              <a:solidFill>
                <a:prstClr val="black"/>
              </a:solidFill>
            </a:endParaRPr>
          </a:p>
          <a:p>
            <a:endParaRPr lang="en-US" dirty="0">
              <a:solidFill>
                <a:prstClr val="black"/>
              </a:solidFill>
            </a:endParaRPr>
          </a:p>
          <a:p>
            <a:r>
              <a:rPr lang="en-US" dirty="0">
                <a:solidFill>
                  <a:prstClr val="black"/>
                </a:solidFill>
                <a:latin typeface="Calibri Light" panose="020F0302020204030204"/>
              </a:rPr>
              <a:t>Why?</a:t>
            </a:r>
          </a:p>
          <a:p>
            <a:pPr marL="342900" lvl="1" indent="-342900" eaLnBrk="0" hangingPunct="0">
              <a:spcBef>
                <a:spcPct val="20000"/>
              </a:spcBef>
              <a:buClr>
                <a:srgbClr val="33CCCC"/>
              </a:buClr>
              <a:buSzPct val="150000"/>
              <a:buFont typeface="Calibri" panose="020F0502020204030204" pitchFamily="34" charset="0"/>
              <a:buChar char="›"/>
            </a:pPr>
            <a:r>
              <a:rPr lang="en-US" sz="1600" kern="0" dirty="0">
                <a:solidFill>
                  <a:srgbClr val="000000"/>
                </a:solidFill>
              </a:rPr>
              <a:t>SURF represents an effort to establish a </a:t>
            </a:r>
            <a:r>
              <a:rPr lang="en-US" sz="1600" u="sng" kern="0" dirty="0">
                <a:solidFill>
                  <a:srgbClr val="000000"/>
                </a:solidFill>
              </a:rPr>
              <a:t>consistent</a:t>
            </a:r>
            <a:r>
              <a:rPr lang="en-US" sz="1600" kern="0" dirty="0">
                <a:solidFill>
                  <a:srgbClr val="000000"/>
                </a:solidFill>
              </a:rPr>
              <a:t> guide for any organization assessing the realism, quality, and usability of SRDR data submissions</a:t>
            </a:r>
          </a:p>
          <a:p>
            <a:pPr marL="342900" lvl="1" indent="-342900" eaLnBrk="0" hangingPunct="0">
              <a:spcBef>
                <a:spcPct val="20000"/>
              </a:spcBef>
              <a:buClr>
                <a:srgbClr val="33CCCC"/>
              </a:buClr>
              <a:buSzPct val="150000"/>
              <a:buFont typeface="Calibri" panose="020F0502020204030204" pitchFamily="34" charset="0"/>
              <a:buChar char="›"/>
            </a:pPr>
            <a:endParaRPr lang="en-US" sz="1600" kern="0" dirty="0">
              <a:solidFill>
                <a:srgbClr val="000000"/>
              </a:solidFill>
            </a:endParaRPr>
          </a:p>
          <a:p>
            <a:pPr marL="342900" lvl="1" indent="-342900" eaLnBrk="0" hangingPunct="0">
              <a:spcBef>
                <a:spcPct val="20000"/>
              </a:spcBef>
              <a:buClr>
                <a:srgbClr val="33CCCC"/>
              </a:buClr>
              <a:buSzPct val="150000"/>
              <a:buFont typeface="Calibri" panose="020F0502020204030204" pitchFamily="34" charset="0"/>
              <a:buChar char="›"/>
            </a:pPr>
            <a:r>
              <a:rPr lang="en-US" sz="1600" kern="0" dirty="0">
                <a:solidFill>
                  <a:srgbClr val="000000"/>
                </a:solidFill>
              </a:rPr>
              <a:t>Quality data underpins quality cost and schedule estimates</a:t>
            </a:r>
          </a:p>
        </p:txBody>
      </p:sp>
    </p:spTree>
    <p:custDataLst>
      <p:tags r:id="rId1"/>
    </p:custDataLst>
    <p:extLst>
      <p:ext uri="{BB962C8B-B14F-4D97-AF65-F5344CB8AC3E}">
        <p14:creationId xmlns:p14="http://schemas.microsoft.com/office/powerpoint/2010/main" val="687972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8" end="8"/>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xEl>
                                              <p:pRg st="10" end="1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1524000" y="5943600"/>
            <a:ext cx="9144000" cy="9144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US" sz="1400" dirty="0">
                <a:solidFill>
                  <a:prstClr val="white"/>
                </a:solidFill>
                <a:cs typeface="Arial" panose="020B0604020202020204" pitchFamily="34" charset="0"/>
              </a:rPr>
              <a:t>Question: How was the SURF team created and is it linked to the SRDRWG?</a:t>
            </a:r>
          </a:p>
          <a:p>
            <a:pPr lvl="1"/>
            <a:r>
              <a:rPr lang="en-US" sz="1400" dirty="0">
                <a:solidFill>
                  <a:prstClr val="white"/>
                </a:solidFill>
                <a:cs typeface="Arial" panose="020B0604020202020204" pitchFamily="34" charset="0"/>
              </a:rPr>
              <a:t>Answer: Yes. The SRDR Unified Review Function (SURF) team was organized as part of the larger, SRDRWG initiative during 2015</a:t>
            </a:r>
          </a:p>
        </p:txBody>
      </p:sp>
      <p:sp>
        <p:nvSpPr>
          <p:cNvPr id="11" name="Slide Number Placeholder 3"/>
          <p:cNvSpPr>
            <a:spLocks noGrp="1"/>
          </p:cNvSpPr>
          <p:nvPr>
            <p:ph type="sldNum" sz="quarter" idx="12"/>
          </p:nvPr>
        </p:nvSpPr>
        <p:spPr>
          <a:xfrm>
            <a:off x="11513127" y="6381750"/>
            <a:ext cx="568805" cy="365125"/>
          </a:xfrm>
          <a:prstGeom prst="rect">
            <a:avLst/>
          </a:prstGeom>
        </p:spPr>
        <p:txBody>
          <a:bodyPr/>
          <a:lstStyle/>
          <a:p>
            <a:pPr algn="r"/>
            <a:fld id="{BA91A871-8662-4548-B6F7-C30BBD5016D5}" type="slidenum">
              <a:rPr lang="en-US">
                <a:solidFill>
                  <a:srgbClr val="000000"/>
                </a:solidFill>
              </a:rPr>
              <a:pPr algn="r"/>
              <a:t>42</a:t>
            </a:fld>
            <a:endParaRPr lang="en-US" dirty="0">
              <a:solidFill>
                <a:srgbClr val="000000"/>
              </a:solidFill>
            </a:endParaRPr>
          </a:p>
        </p:txBody>
      </p:sp>
      <p:sp>
        <p:nvSpPr>
          <p:cNvPr id="3" name="Text Placeholder 2"/>
          <p:cNvSpPr>
            <a:spLocks noGrp="1"/>
          </p:cNvSpPr>
          <p:nvPr>
            <p:ph type="body" sz="quarter" idx="13"/>
          </p:nvPr>
        </p:nvSpPr>
        <p:spPr/>
        <p:txBody>
          <a:bodyPr vert="horz" lIns="91440" tIns="45720" rIns="91440" bIns="45720" rtlCol="0">
            <a:normAutofit/>
          </a:bodyPr>
          <a:lstStyle/>
          <a:p>
            <a:r>
              <a:rPr lang="en-US" dirty="0"/>
              <a:t>How Was SURF Created?</a:t>
            </a:r>
          </a:p>
        </p:txBody>
      </p:sp>
      <p:sp>
        <p:nvSpPr>
          <p:cNvPr id="5" name="Text Placeholder 4"/>
          <p:cNvSpPr>
            <a:spLocks noGrp="1"/>
          </p:cNvSpPr>
          <p:nvPr>
            <p:ph type="body" sz="quarter" idx="14"/>
          </p:nvPr>
        </p:nvSpPr>
        <p:spPr>
          <a:xfrm>
            <a:off x="1806903" y="261938"/>
            <a:ext cx="3245644" cy="277812"/>
          </a:xfrm>
        </p:spPr>
        <p:txBody>
          <a:bodyPr vert="horz" lIns="91440" tIns="45720" rIns="91440" bIns="45720" rtlCol="0">
            <a:normAutofit/>
          </a:bodyPr>
          <a:lstStyle/>
          <a:p>
            <a:r>
              <a:rPr lang="en-US" dirty="0"/>
              <a:t>SURF Process Summary &amp; Initial Findings</a:t>
            </a:r>
          </a:p>
        </p:txBody>
      </p:sp>
      <p:sp>
        <p:nvSpPr>
          <p:cNvPr id="4" name="Content Placeholder 3"/>
          <p:cNvSpPr>
            <a:spLocks noGrp="1"/>
          </p:cNvSpPr>
          <p:nvPr>
            <p:ph sz="half" idx="4294967295"/>
          </p:nvPr>
        </p:nvSpPr>
        <p:spPr>
          <a:xfrm>
            <a:off x="1752601" y="1702753"/>
            <a:ext cx="3814763" cy="4505325"/>
          </a:xfrm>
          <a:prstGeom prst="rect">
            <a:avLst/>
          </a:prstGeom>
        </p:spPr>
        <p:txBody>
          <a:bodyPr>
            <a:normAutofit/>
          </a:bodyPr>
          <a:lstStyle/>
          <a:p>
            <a:pPr marL="457200" indent="-457200">
              <a:buFont typeface="+mj-lt"/>
              <a:buAutoNum type="arabicPeriod"/>
            </a:pPr>
            <a:r>
              <a:rPr lang="en-US" sz="1600" dirty="0"/>
              <a:t>Revised SRDR Development Data Item Description (DID)</a:t>
            </a:r>
            <a:endParaRPr lang="en-US" sz="300" dirty="0"/>
          </a:p>
          <a:p>
            <a:pPr marL="457200" indent="-457200">
              <a:buFont typeface="+mj-lt"/>
              <a:buAutoNum type="arabicPeriod"/>
            </a:pPr>
            <a:endParaRPr lang="en-US" sz="1600" dirty="0"/>
          </a:p>
          <a:p>
            <a:pPr marL="457200" indent="-457200">
              <a:buFont typeface="+mj-lt"/>
              <a:buAutoNum type="arabicPeriod"/>
            </a:pPr>
            <a:r>
              <a:rPr lang="en-US" sz="1600" dirty="0"/>
              <a:t>New SRDR Maintenance Data Item Description (DID)</a:t>
            </a:r>
          </a:p>
          <a:p>
            <a:pPr marL="457200" indent="-457200">
              <a:spcBef>
                <a:spcPts val="200"/>
              </a:spcBef>
              <a:buFont typeface="+mj-lt"/>
              <a:buAutoNum type="arabicPeriod"/>
            </a:pPr>
            <a:endParaRPr lang="en-US" sz="1600" dirty="0"/>
          </a:p>
          <a:p>
            <a:pPr marL="457200" indent="-457200">
              <a:buFont typeface="+mj-lt"/>
              <a:buAutoNum type="arabicPeriod"/>
            </a:pPr>
            <a:r>
              <a:rPr lang="en-US" sz="1600" dirty="0"/>
              <a:t>Joint Validation &amp; Verification (V&amp;V) Guide, Team, and Process</a:t>
            </a:r>
            <a:endParaRPr lang="en-US" sz="1200" dirty="0"/>
          </a:p>
          <a:p>
            <a:pPr marL="457200" indent="-457200">
              <a:buFont typeface="+mj-lt"/>
              <a:buAutoNum type="arabicPeriod"/>
            </a:pPr>
            <a:endParaRPr lang="en-US" sz="1200" dirty="0"/>
          </a:p>
          <a:p>
            <a:pPr marL="457200" indent="-457200">
              <a:buFont typeface="+mj-lt"/>
              <a:buAutoNum type="arabicPeriod"/>
            </a:pPr>
            <a:endParaRPr lang="en-US" sz="200" dirty="0"/>
          </a:p>
          <a:p>
            <a:pPr marL="457200" indent="-457200">
              <a:buFont typeface="+mj-lt"/>
              <a:buAutoNum type="arabicPeriod"/>
            </a:pPr>
            <a:endParaRPr lang="en-US" sz="200" dirty="0"/>
          </a:p>
          <a:p>
            <a:pPr marL="457200" indent="-457200">
              <a:buFont typeface="+mj-lt"/>
              <a:buAutoNum type="arabicPeriod"/>
            </a:pPr>
            <a:r>
              <a:rPr lang="en-US" sz="1600" dirty="0"/>
              <a:t>Software Database Initial Design and Implementation Process</a:t>
            </a:r>
          </a:p>
          <a:p>
            <a:endParaRPr lang="en-US" sz="1600" dirty="0"/>
          </a:p>
        </p:txBody>
      </p:sp>
      <p:sp>
        <p:nvSpPr>
          <p:cNvPr id="6" name="Content Placeholder 5"/>
          <p:cNvSpPr>
            <a:spLocks noGrp="1"/>
          </p:cNvSpPr>
          <p:nvPr>
            <p:ph sz="quarter" idx="4294967295"/>
          </p:nvPr>
        </p:nvSpPr>
        <p:spPr>
          <a:xfrm>
            <a:off x="6294437" y="1630472"/>
            <a:ext cx="4291012" cy="4494212"/>
          </a:xfrm>
          <a:prstGeom prst="rect">
            <a:avLst/>
          </a:prstGeom>
        </p:spPr>
        <p:txBody>
          <a:bodyPr>
            <a:normAutofit/>
          </a:bodyPr>
          <a:lstStyle/>
          <a:p>
            <a:pPr marL="457200" indent="-457200">
              <a:spcBef>
                <a:spcPts val="1200"/>
              </a:spcBef>
              <a:buFont typeface="+mj-lt"/>
              <a:buAutoNum type="arabicPeriod"/>
            </a:pPr>
            <a:r>
              <a:rPr lang="en-US" sz="1600" dirty="0"/>
              <a:t>Reduces inconsistency, lack of visibility, complexity, and subjectivity in reporting</a:t>
            </a:r>
          </a:p>
          <a:p>
            <a:pPr marL="457200" indent="-457200">
              <a:buFont typeface="+mj-lt"/>
              <a:buAutoNum type="arabicPeriod"/>
            </a:pPr>
            <a:endParaRPr lang="en-US" sz="1600" dirty="0"/>
          </a:p>
          <a:p>
            <a:pPr marL="457200" indent="-457200">
              <a:spcBef>
                <a:spcPts val="800"/>
              </a:spcBef>
              <a:buFont typeface="+mj-lt"/>
              <a:buAutoNum type="arabicPeriod"/>
            </a:pPr>
            <a:r>
              <a:rPr lang="en-US" sz="1600" dirty="0"/>
              <a:t>Aligned w/ dev. but w/ unique data/metrics available/desired for maintenance phase</a:t>
            </a:r>
          </a:p>
          <a:p>
            <a:pPr marL="457200" indent="-457200">
              <a:buFont typeface="+mj-lt"/>
              <a:buAutoNum type="arabicPeriod"/>
            </a:pPr>
            <a:endParaRPr lang="en-US" sz="1600" dirty="0"/>
          </a:p>
          <a:p>
            <a:pPr marL="457200" indent="-457200">
              <a:buFont typeface="+mj-lt"/>
              <a:buAutoNum type="arabicPeriod"/>
            </a:pPr>
            <a:r>
              <a:rPr lang="en-US" sz="1600" dirty="0"/>
              <a:t>Higher quality, less duplication - ONE central vs many distributed; 1 joint team &amp; guide gives early, consistent feedback to ktrs</a:t>
            </a:r>
          </a:p>
          <a:p>
            <a:pPr marL="457200" indent="-457200">
              <a:buFont typeface="+mj-lt"/>
              <a:buAutoNum type="arabicPeriod"/>
            </a:pPr>
            <a:endParaRPr lang="en-US" sz="1600" dirty="0"/>
          </a:p>
          <a:p>
            <a:pPr marL="457200" indent="-457200">
              <a:buFont typeface="+mj-lt"/>
              <a:buAutoNum type="arabicPeriod"/>
            </a:pPr>
            <a:r>
              <a:rPr lang="en-US" sz="1600" dirty="0"/>
              <a:t>Avoids duplication, variations -   ONE central vs many distributed; Based on surveyed best practices and user expectations</a:t>
            </a:r>
          </a:p>
        </p:txBody>
      </p:sp>
      <p:sp>
        <p:nvSpPr>
          <p:cNvPr id="7" name="Right Arrow 6"/>
          <p:cNvSpPr/>
          <p:nvPr/>
        </p:nvSpPr>
        <p:spPr bwMode="auto">
          <a:xfrm>
            <a:off x="5719762" y="1736678"/>
            <a:ext cx="300038" cy="257175"/>
          </a:xfrm>
          <a:prstGeom prst="rightArrow">
            <a:avLst/>
          </a:prstGeom>
          <a:solidFill>
            <a:srgbClr val="33CCC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US" sz="1050" dirty="0">
              <a:solidFill>
                <a:srgbClr val="000000"/>
              </a:solidFill>
              <a:latin typeface="Times" pitchFamily="18" charset="0"/>
            </a:endParaRPr>
          </a:p>
        </p:txBody>
      </p:sp>
      <p:sp>
        <p:nvSpPr>
          <p:cNvPr id="8" name="Right Arrow 7"/>
          <p:cNvSpPr/>
          <p:nvPr/>
        </p:nvSpPr>
        <p:spPr bwMode="auto">
          <a:xfrm>
            <a:off x="5719762" y="2691151"/>
            <a:ext cx="300038" cy="257175"/>
          </a:xfrm>
          <a:prstGeom prst="rightArrow">
            <a:avLst/>
          </a:prstGeom>
          <a:solidFill>
            <a:srgbClr val="33CCC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US" sz="1050" dirty="0">
              <a:solidFill>
                <a:srgbClr val="000000"/>
              </a:solidFill>
              <a:latin typeface="Times" pitchFamily="18" charset="0"/>
            </a:endParaRPr>
          </a:p>
        </p:txBody>
      </p:sp>
      <p:sp>
        <p:nvSpPr>
          <p:cNvPr id="9" name="Right Arrow 8"/>
          <p:cNvSpPr/>
          <p:nvPr/>
        </p:nvSpPr>
        <p:spPr bwMode="auto">
          <a:xfrm>
            <a:off x="5719762" y="4651973"/>
            <a:ext cx="300038" cy="257175"/>
          </a:xfrm>
          <a:prstGeom prst="rightArrow">
            <a:avLst/>
          </a:prstGeom>
          <a:solidFill>
            <a:srgbClr val="33CCC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US" sz="1050" dirty="0">
              <a:solidFill>
                <a:srgbClr val="000000"/>
              </a:solidFill>
              <a:latin typeface="Times" pitchFamily="18" charset="0"/>
            </a:endParaRPr>
          </a:p>
        </p:txBody>
      </p:sp>
      <p:sp>
        <p:nvSpPr>
          <p:cNvPr id="10" name="Right Arrow 9"/>
          <p:cNvSpPr/>
          <p:nvPr/>
        </p:nvSpPr>
        <p:spPr bwMode="auto">
          <a:xfrm>
            <a:off x="5719762" y="3620404"/>
            <a:ext cx="300038" cy="257175"/>
          </a:xfrm>
          <a:prstGeom prst="rightArrow">
            <a:avLst/>
          </a:prstGeom>
          <a:solidFill>
            <a:srgbClr val="33CCCC"/>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hangingPunct="0"/>
            <a:endParaRPr lang="en-US" sz="1050" dirty="0">
              <a:solidFill>
                <a:srgbClr val="000000"/>
              </a:solidFill>
              <a:latin typeface="Times" pitchFamily="18" charset="0"/>
            </a:endParaRPr>
          </a:p>
        </p:txBody>
      </p:sp>
      <p:cxnSp>
        <p:nvCxnSpPr>
          <p:cNvPr id="14" name="Straight Connector 13"/>
          <p:cNvCxnSpPr/>
          <p:nvPr/>
        </p:nvCxnSpPr>
        <p:spPr bwMode="auto">
          <a:xfrm flipH="1" flipV="1">
            <a:off x="1591992" y="6157146"/>
            <a:ext cx="234950" cy="1"/>
          </a:xfrm>
          <a:prstGeom prst="line">
            <a:avLst/>
          </a:prstGeom>
          <a:solidFill>
            <a:schemeClr val="accent1"/>
          </a:solidFill>
          <a:ln w="28575" cap="flat" cmpd="sng" algn="ctr">
            <a:solidFill>
              <a:srgbClr val="33CCCC"/>
            </a:solidFill>
            <a:prstDash val="dash"/>
            <a:round/>
            <a:headEnd type="none" w="med" len="med"/>
            <a:tailEnd type="none" w="med" len="med"/>
          </a:ln>
          <a:effectLst/>
        </p:spPr>
      </p:cxnSp>
      <p:cxnSp>
        <p:nvCxnSpPr>
          <p:cNvPr id="15" name="Straight Connector 14"/>
          <p:cNvCxnSpPr/>
          <p:nvPr/>
        </p:nvCxnSpPr>
        <p:spPr bwMode="auto">
          <a:xfrm>
            <a:off x="1584326" y="3635690"/>
            <a:ext cx="7667" cy="2535939"/>
          </a:xfrm>
          <a:prstGeom prst="line">
            <a:avLst/>
          </a:prstGeom>
          <a:solidFill>
            <a:schemeClr val="accent1"/>
          </a:solidFill>
          <a:ln w="28575" cap="flat" cmpd="sng" algn="ctr">
            <a:solidFill>
              <a:srgbClr val="33CCCC"/>
            </a:solidFill>
            <a:prstDash val="dash"/>
            <a:round/>
            <a:headEnd type="none" w="med" len="med"/>
            <a:tailEnd type="none" w="med" len="med"/>
          </a:ln>
          <a:effectLst/>
        </p:spPr>
      </p:cxnSp>
      <p:cxnSp>
        <p:nvCxnSpPr>
          <p:cNvPr id="17" name="Straight Connector 16"/>
          <p:cNvCxnSpPr>
            <a:stCxn id="18" idx="2"/>
          </p:cNvCxnSpPr>
          <p:nvPr/>
        </p:nvCxnSpPr>
        <p:spPr bwMode="auto">
          <a:xfrm flipH="1">
            <a:off x="1584326" y="3612756"/>
            <a:ext cx="85725" cy="451"/>
          </a:xfrm>
          <a:prstGeom prst="line">
            <a:avLst/>
          </a:prstGeom>
          <a:solidFill>
            <a:schemeClr val="accent1"/>
          </a:solidFill>
          <a:ln w="28575" cap="flat" cmpd="sng" algn="ctr">
            <a:solidFill>
              <a:srgbClr val="33CCCC"/>
            </a:solidFill>
            <a:prstDash val="dash"/>
            <a:round/>
            <a:headEnd type="none" w="med" len="med"/>
            <a:tailEnd type="none" w="med" len="med"/>
          </a:ln>
          <a:effectLst/>
        </p:spPr>
      </p:cxnSp>
      <p:sp>
        <p:nvSpPr>
          <p:cNvPr id="18" name="Oval 17"/>
          <p:cNvSpPr/>
          <p:nvPr/>
        </p:nvSpPr>
        <p:spPr bwMode="auto">
          <a:xfrm>
            <a:off x="1670050" y="3403657"/>
            <a:ext cx="465408" cy="418197"/>
          </a:xfrm>
          <a:prstGeom prst="ellipse">
            <a:avLst/>
          </a:prstGeom>
          <a:solidFill>
            <a:schemeClr val="accent1">
              <a:alpha val="9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1100" dirty="0">
              <a:solidFill>
                <a:prstClr val="black"/>
              </a:solidFill>
              <a:latin typeface="Times" pitchFamily="18" charset="0"/>
            </a:endParaRPr>
          </a:p>
        </p:txBody>
      </p:sp>
      <p:sp>
        <p:nvSpPr>
          <p:cNvPr id="16" name="Rectangle 15"/>
          <p:cNvSpPr/>
          <p:nvPr/>
        </p:nvSpPr>
        <p:spPr>
          <a:xfrm>
            <a:off x="2597635" y="1066800"/>
            <a:ext cx="1826782" cy="369332"/>
          </a:xfrm>
          <a:prstGeom prst="rect">
            <a:avLst/>
          </a:prstGeom>
        </p:spPr>
        <p:txBody>
          <a:bodyPr wrap="none">
            <a:spAutoFit/>
          </a:bodyPr>
          <a:lstStyle/>
          <a:p>
            <a:pPr algn="ctr"/>
            <a:r>
              <a:rPr lang="en-US" b="1" u="sng" dirty="0">
                <a:solidFill>
                  <a:prstClr val="black"/>
                </a:solidFill>
                <a:latin typeface="Calibri Light" panose="020F0302020204030204"/>
              </a:rPr>
              <a:t>Recommendation</a:t>
            </a:r>
          </a:p>
        </p:txBody>
      </p:sp>
      <p:sp>
        <p:nvSpPr>
          <p:cNvPr id="19" name="Rectangle 18"/>
          <p:cNvSpPr/>
          <p:nvPr/>
        </p:nvSpPr>
        <p:spPr>
          <a:xfrm>
            <a:off x="7799169" y="1066800"/>
            <a:ext cx="913392" cy="369332"/>
          </a:xfrm>
          <a:prstGeom prst="rect">
            <a:avLst/>
          </a:prstGeom>
        </p:spPr>
        <p:txBody>
          <a:bodyPr wrap="none">
            <a:spAutoFit/>
          </a:bodyPr>
          <a:lstStyle/>
          <a:p>
            <a:pPr algn="ctr"/>
            <a:r>
              <a:rPr lang="en-US" b="1" u="sng" dirty="0">
                <a:solidFill>
                  <a:prstClr val="black"/>
                </a:solidFill>
                <a:latin typeface="Calibri Light" panose="020F0302020204030204"/>
              </a:rPr>
              <a:t>Benefit</a:t>
            </a:r>
            <a:r>
              <a:rPr lang="en-US" u="sng" dirty="0">
                <a:solidFill>
                  <a:prstClr val="black"/>
                </a:solidFill>
              </a:rPr>
              <a:t> </a:t>
            </a:r>
          </a:p>
        </p:txBody>
      </p:sp>
    </p:spTree>
    <p:extLst>
      <p:ext uri="{BB962C8B-B14F-4D97-AF65-F5344CB8AC3E}">
        <p14:creationId xmlns:p14="http://schemas.microsoft.com/office/powerpoint/2010/main" val="3320307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500"/>
                                        <p:tgtEl>
                                          <p:spTgt spid="17"/>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par>
                                <p:cTn id="18" presetID="10" presetClass="entr" presetSubtype="0" fill="hold"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500"/>
                                        <p:tgtEl>
                                          <p:spTgt spid="15"/>
                                        </p:tgtEl>
                                      </p:cBhvr>
                                    </p:animEffect>
                                  </p:childTnLst>
                                </p:cTn>
                              </p:par>
                              <p:par>
                                <p:cTn id="21" presetID="10" presetClass="entr" presetSubtype="0"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18"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4538035" y="3508181"/>
            <a:ext cx="5608726" cy="1173569"/>
            <a:chOff x="3014035" y="3508180"/>
            <a:chExt cx="5608726" cy="1173569"/>
          </a:xfrm>
        </p:grpSpPr>
        <p:sp>
          <p:nvSpPr>
            <p:cNvPr id="33" name="Freeform 32"/>
            <p:cNvSpPr/>
            <p:nvPr/>
          </p:nvSpPr>
          <p:spPr>
            <a:xfrm>
              <a:off x="5772678" y="3798372"/>
              <a:ext cx="91440" cy="135548"/>
            </a:xfrm>
            <a:custGeom>
              <a:avLst/>
              <a:gdLst/>
              <a:ahLst/>
              <a:cxnLst/>
              <a:rect l="0" t="0" r="0" b="0"/>
              <a:pathLst>
                <a:path>
                  <a:moveTo>
                    <a:pt x="45720" y="0"/>
                  </a:moveTo>
                  <a:lnTo>
                    <a:pt x="45720" y="67774"/>
                  </a:lnTo>
                  <a:lnTo>
                    <a:pt x="98172" y="67774"/>
                  </a:lnTo>
                  <a:lnTo>
                    <a:pt x="98172" y="135548"/>
                  </a:lnTo>
                </a:path>
              </a:pathLst>
            </a:custGeom>
            <a:noFill/>
            <a:ln>
              <a:solidFill>
                <a:schemeClr val="accent1"/>
              </a:solidFill>
            </a:ln>
          </p:spPr>
          <p:style>
            <a:lnRef idx="2">
              <a:schemeClr val="accent6">
                <a:shade val="60000"/>
                <a:hueOff val="0"/>
                <a:satOff val="0"/>
                <a:lumOff val="0"/>
                <a:alphaOff val="0"/>
              </a:schemeClr>
            </a:lnRef>
            <a:fillRef idx="0">
              <a:scrgbClr r="0" g="0" b="0"/>
            </a:fillRef>
            <a:effectRef idx="0">
              <a:schemeClr val="accent6">
                <a:hueOff val="0"/>
                <a:satOff val="0"/>
                <a:lumOff val="0"/>
                <a:alphaOff val="0"/>
              </a:schemeClr>
            </a:effectRef>
            <a:fontRef idx="minor">
              <a:schemeClr val="tx1">
                <a:hueOff val="0"/>
                <a:satOff val="0"/>
                <a:lumOff val="0"/>
                <a:alphaOff val="0"/>
              </a:schemeClr>
            </a:fontRef>
          </p:style>
        </p:sp>
        <p:sp>
          <p:nvSpPr>
            <p:cNvPr id="37" name="Freeform 36"/>
            <p:cNvSpPr/>
            <p:nvPr/>
          </p:nvSpPr>
          <p:spPr>
            <a:xfrm>
              <a:off x="5818398" y="3798372"/>
              <a:ext cx="1146230" cy="135548"/>
            </a:xfrm>
            <a:custGeom>
              <a:avLst/>
              <a:gdLst/>
              <a:ahLst/>
              <a:cxnLst/>
              <a:rect l="0" t="0" r="0" b="0"/>
              <a:pathLst>
                <a:path>
                  <a:moveTo>
                    <a:pt x="0" y="0"/>
                  </a:moveTo>
                  <a:lnTo>
                    <a:pt x="0" y="67774"/>
                  </a:lnTo>
                  <a:lnTo>
                    <a:pt x="1146230" y="67774"/>
                  </a:lnTo>
                  <a:lnTo>
                    <a:pt x="1146230" y="135548"/>
                  </a:lnTo>
                </a:path>
              </a:pathLst>
            </a:custGeom>
            <a:noFill/>
            <a:ln>
              <a:solidFill>
                <a:schemeClr val="accent1"/>
              </a:solidFill>
            </a:ln>
          </p:spPr>
          <p:style>
            <a:lnRef idx="2">
              <a:schemeClr val="accent6">
                <a:shade val="60000"/>
                <a:hueOff val="0"/>
                <a:satOff val="0"/>
                <a:lumOff val="0"/>
                <a:alphaOff val="0"/>
              </a:schemeClr>
            </a:lnRef>
            <a:fillRef idx="0">
              <a:scrgbClr r="0" g="0" b="0"/>
            </a:fillRef>
            <a:effectRef idx="0">
              <a:schemeClr val="accent6">
                <a:hueOff val="0"/>
                <a:satOff val="0"/>
                <a:lumOff val="0"/>
                <a:alphaOff val="0"/>
              </a:schemeClr>
            </a:effectRef>
            <a:fontRef idx="minor">
              <a:schemeClr val="tx1">
                <a:hueOff val="0"/>
                <a:satOff val="0"/>
                <a:lumOff val="0"/>
                <a:alphaOff val="0"/>
              </a:schemeClr>
            </a:fontRef>
          </p:style>
        </p:sp>
        <p:grpSp>
          <p:nvGrpSpPr>
            <p:cNvPr id="7" name="Group 6"/>
            <p:cNvGrpSpPr/>
            <p:nvPr/>
          </p:nvGrpSpPr>
          <p:grpSpPr>
            <a:xfrm>
              <a:off x="3014035" y="3508180"/>
              <a:ext cx="5608726" cy="1173569"/>
              <a:chOff x="3014035" y="3508180"/>
              <a:chExt cx="5608726" cy="1173569"/>
            </a:xfrm>
          </p:grpSpPr>
          <p:sp>
            <p:nvSpPr>
              <p:cNvPr id="21" name="Freeform 20"/>
              <p:cNvSpPr/>
              <p:nvPr/>
            </p:nvSpPr>
            <p:spPr>
              <a:xfrm>
                <a:off x="3014035" y="3798372"/>
                <a:ext cx="2804363" cy="135548"/>
              </a:xfrm>
              <a:custGeom>
                <a:avLst/>
                <a:gdLst/>
                <a:ahLst/>
                <a:cxnLst/>
                <a:rect l="0" t="0" r="0" b="0"/>
                <a:pathLst>
                  <a:path>
                    <a:moveTo>
                      <a:pt x="2804363" y="0"/>
                    </a:moveTo>
                    <a:lnTo>
                      <a:pt x="2804363" y="67774"/>
                    </a:lnTo>
                    <a:lnTo>
                      <a:pt x="0" y="67774"/>
                    </a:lnTo>
                    <a:lnTo>
                      <a:pt x="0" y="135548"/>
                    </a:lnTo>
                  </a:path>
                </a:pathLst>
              </a:custGeom>
              <a:noFill/>
              <a:ln>
                <a:solidFill>
                  <a:schemeClr val="accent1"/>
                </a:solidFill>
              </a:ln>
            </p:spPr>
            <p:style>
              <a:lnRef idx="2">
                <a:schemeClr val="accent6">
                  <a:shade val="60000"/>
                  <a:hueOff val="0"/>
                  <a:satOff val="0"/>
                  <a:lumOff val="0"/>
                  <a:alphaOff val="0"/>
                </a:schemeClr>
              </a:lnRef>
              <a:fillRef idx="0">
                <a:scrgbClr r="0" g="0" b="0"/>
              </a:fillRef>
              <a:effectRef idx="0">
                <a:schemeClr val="accent6">
                  <a:hueOff val="0"/>
                  <a:satOff val="0"/>
                  <a:lumOff val="0"/>
                  <a:alphaOff val="0"/>
                </a:schemeClr>
              </a:effectRef>
              <a:fontRef idx="minor">
                <a:schemeClr val="tx1">
                  <a:hueOff val="0"/>
                  <a:satOff val="0"/>
                  <a:lumOff val="0"/>
                  <a:alphaOff val="0"/>
                </a:schemeClr>
              </a:fontRef>
            </p:style>
          </p:sp>
          <p:sp>
            <p:nvSpPr>
              <p:cNvPr id="25" name="Freeform 24"/>
              <p:cNvSpPr/>
              <p:nvPr/>
            </p:nvSpPr>
            <p:spPr>
              <a:xfrm>
                <a:off x="3971717" y="3798372"/>
                <a:ext cx="1846680" cy="135548"/>
              </a:xfrm>
              <a:custGeom>
                <a:avLst/>
                <a:gdLst/>
                <a:ahLst/>
                <a:cxnLst/>
                <a:rect l="0" t="0" r="0" b="0"/>
                <a:pathLst>
                  <a:path>
                    <a:moveTo>
                      <a:pt x="1846680" y="0"/>
                    </a:moveTo>
                    <a:lnTo>
                      <a:pt x="1846680" y="67774"/>
                    </a:lnTo>
                    <a:lnTo>
                      <a:pt x="0" y="67774"/>
                    </a:lnTo>
                    <a:lnTo>
                      <a:pt x="0" y="135548"/>
                    </a:lnTo>
                  </a:path>
                </a:pathLst>
              </a:custGeom>
              <a:noFill/>
              <a:ln>
                <a:solidFill>
                  <a:schemeClr val="accent1"/>
                </a:solidFill>
              </a:ln>
            </p:spPr>
            <p:style>
              <a:lnRef idx="2">
                <a:schemeClr val="accent6">
                  <a:shade val="60000"/>
                  <a:hueOff val="0"/>
                  <a:satOff val="0"/>
                  <a:lumOff val="0"/>
                  <a:alphaOff val="0"/>
                </a:schemeClr>
              </a:lnRef>
              <a:fillRef idx="0">
                <a:scrgbClr r="0" g="0" b="0"/>
              </a:fillRef>
              <a:effectRef idx="0">
                <a:schemeClr val="accent6">
                  <a:hueOff val="0"/>
                  <a:satOff val="0"/>
                  <a:lumOff val="0"/>
                  <a:alphaOff val="0"/>
                </a:schemeClr>
              </a:effectRef>
              <a:fontRef idx="minor">
                <a:schemeClr val="tx1">
                  <a:hueOff val="0"/>
                  <a:satOff val="0"/>
                  <a:lumOff val="0"/>
                  <a:alphaOff val="0"/>
                </a:schemeClr>
              </a:fontRef>
            </p:style>
          </p:sp>
          <p:sp>
            <p:nvSpPr>
              <p:cNvPr id="27" name="Freeform 26"/>
              <p:cNvSpPr/>
              <p:nvPr/>
            </p:nvSpPr>
            <p:spPr>
              <a:xfrm>
                <a:off x="3925997" y="4546201"/>
                <a:ext cx="91440" cy="135548"/>
              </a:xfrm>
              <a:custGeom>
                <a:avLst/>
                <a:gdLst/>
                <a:ahLst/>
                <a:cxnLst/>
                <a:rect l="0" t="0" r="0" b="0"/>
                <a:pathLst>
                  <a:path>
                    <a:moveTo>
                      <a:pt x="45720" y="0"/>
                    </a:moveTo>
                    <a:lnTo>
                      <a:pt x="45720" y="135548"/>
                    </a:lnTo>
                  </a:path>
                </a:pathLst>
              </a:custGeom>
              <a:noFill/>
              <a:ln>
                <a:solidFill>
                  <a:schemeClr val="accent1"/>
                </a:solidFill>
              </a:ln>
            </p:spPr>
            <p:style>
              <a:lnRef idx="2">
                <a:schemeClr val="accent6">
                  <a:shade val="80000"/>
                  <a:hueOff val="0"/>
                  <a:satOff val="0"/>
                  <a:lumOff val="0"/>
                  <a:alphaOff val="0"/>
                </a:schemeClr>
              </a:lnRef>
              <a:fillRef idx="0">
                <a:scrgbClr r="0" g="0" b="0"/>
              </a:fillRef>
              <a:effectRef idx="0">
                <a:schemeClr val="accent6">
                  <a:hueOff val="0"/>
                  <a:satOff val="0"/>
                  <a:lumOff val="0"/>
                  <a:alphaOff val="0"/>
                </a:schemeClr>
              </a:effectRef>
              <a:fontRef idx="minor">
                <a:schemeClr val="tx1">
                  <a:hueOff val="0"/>
                  <a:satOff val="0"/>
                  <a:lumOff val="0"/>
                  <a:alphaOff val="0"/>
                </a:schemeClr>
              </a:fontRef>
            </p:style>
          </p:sp>
          <p:sp>
            <p:nvSpPr>
              <p:cNvPr id="29" name="Freeform 28"/>
              <p:cNvSpPr/>
              <p:nvPr/>
            </p:nvSpPr>
            <p:spPr>
              <a:xfrm>
                <a:off x="4929400" y="3798372"/>
                <a:ext cx="888997" cy="135548"/>
              </a:xfrm>
              <a:custGeom>
                <a:avLst/>
                <a:gdLst/>
                <a:ahLst/>
                <a:cxnLst/>
                <a:rect l="0" t="0" r="0" b="0"/>
                <a:pathLst>
                  <a:path>
                    <a:moveTo>
                      <a:pt x="888997" y="0"/>
                    </a:moveTo>
                    <a:lnTo>
                      <a:pt x="888997" y="67774"/>
                    </a:lnTo>
                    <a:lnTo>
                      <a:pt x="0" y="67774"/>
                    </a:lnTo>
                    <a:lnTo>
                      <a:pt x="0" y="135548"/>
                    </a:lnTo>
                  </a:path>
                </a:pathLst>
              </a:custGeom>
              <a:noFill/>
              <a:ln>
                <a:solidFill>
                  <a:schemeClr val="accent1"/>
                </a:solidFill>
              </a:ln>
            </p:spPr>
            <p:style>
              <a:lnRef idx="2">
                <a:schemeClr val="accent6">
                  <a:shade val="60000"/>
                  <a:hueOff val="0"/>
                  <a:satOff val="0"/>
                  <a:lumOff val="0"/>
                  <a:alphaOff val="0"/>
                </a:schemeClr>
              </a:lnRef>
              <a:fillRef idx="0">
                <a:scrgbClr r="0" g="0" b="0"/>
              </a:fillRef>
              <a:effectRef idx="0">
                <a:schemeClr val="accent6">
                  <a:hueOff val="0"/>
                  <a:satOff val="0"/>
                  <a:lumOff val="0"/>
                  <a:alphaOff val="0"/>
                </a:schemeClr>
              </a:effectRef>
              <a:fontRef idx="minor">
                <a:schemeClr val="tx1">
                  <a:hueOff val="0"/>
                  <a:satOff val="0"/>
                  <a:lumOff val="0"/>
                  <a:alphaOff val="0"/>
                </a:schemeClr>
              </a:fontRef>
            </p:style>
          </p:sp>
          <p:sp>
            <p:nvSpPr>
              <p:cNvPr id="31" name="Freeform 30"/>
              <p:cNvSpPr/>
              <p:nvPr/>
            </p:nvSpPr>
            <p:spPr>
              <a:xfrm>
                <a:off x="4883680" y="4546201"/>
                <a:ext cx="91440" cy="135548"/>
              </a:xfrm>
              <a:custGeom>
                <a:avLst/>
                <a:gdLst/>
                <a:ahLst/>
                <a:cxnLst/>
                <a:rect l="0" t="0" r="0" b="0"/>
                <a:pathLst>
                  <a:path>
                    <a:moveTo>
                      <a:pt x="45720" y="0"/>
                    </a:moveTo>
                    <a:lnTo>
                      <a:pt x="45720" y="135548"/>
                    </a:lnTo>
                  </a:path>
                </a:pathLst>
              </a:custGeom>
              <a:noFill/>
              <a:ln>
                <a:solidFill>
                  <a:schemeClr val="accent1"/>
                </a:solidFill>
              </a:ln>
            </p:spPr>
            <p:style>
              <a:lnRef idx="2">
                <a:schemeClr val="accent6">
                  <a:shade val="80000"/>
                  <a:hueOff val="0"/>
                  <a:satOff val="0"/>
                  <a:lumOff val="0"/>
                  <a:alphaOff val="0"/>
                </a:schemeClr>
              </a:lnRef>
              <a:fillRef idx="0">
                <a:scrgbClr r="0" g="0" b="0"/>
              </a:fillRef>
              <a:effectRef idx="0">
                <a:schemeClr val="accent6">
                  <a:hueOff val="0"/>
                  <a:satOff val="0"/>
                  <a:lumOff val="0"/>
                  <a:alphaOff val="0"/>
                </a:schemeClr>
              </a:effectRef>
              <a:fontRef idx="minor">
                <a:schemeClr val="tx1">
                  <a:hueOff val="0"/>
                  <a:satOff val="0"/>
                  <a:lumOff val="0"/>
                  <a:alphaOff val="0"/>
                </a:schemeClr>
              </a:fontRef>
            </p:style>
          </p:sp>
          <p:sp>
            <p:nvSpPr>
              <p:cNvPr id="35" name="Freeform 34"/>
              <p:cNvSpPr/>
              <p:nvPr/>
            </p:nvSpPr>
            <p:spPr>
              <a:xfrm>
                <a:off x="5825130" y="4546201"/>
                <a:ext cx="91440" cy="135548"/>
              </a:xfrm>
              <a:custGeom>
                <a:avLst/>
                <a:gdLst/>
                <a:ahLst/>
                <a:cxnLst/>
                <a:rect l="0" t="0" r="0" b="0"/>
                <a:pathLst>
                  <a:path>
                    <a:moveTo>
                      <a:pt x="45720" y="0"/>
                    </a:moveTo>
                    <a:lnTo>
                      <a:pt x="45720" y="135548"/>
                    </a:lnTo>
                  </a:path>
                </a:pathLst>
              </a:custGeom>
              <a:noFill/>
              <a:ln>
                <a:solidFill>
                  <a:schemeClr val="accent1"/>
                </a:solidFill>
              </a:ln>
            </p:spPr>
            <p:style>
              <a:lnRef idx="2">
                <a:schemeClr val="accent6">
                  <a:shade val="80000"/>
                  <a:hueOff val="0"/>
                  <a:satOff val="0"/>
                  <a:lumOff val="0"/>
                  <a:alphaOff val="0"/>
                </a:schemeClr>
              </a:lnRef>
              <a:fillRef idx="0">
                <a:scrgbClr r="0" g="0" b="0"/>
              </a:fillRef>
              <a:effectRef idx="0">
                <a:schemeClr val="accent6">
                  <a:hueOff val="0"/>
                  <a:satOff val="0"/>
                  <a:lumOff val="0"/>
                  <a:alphaOff val="0"/>
                </a:schemeClr>
              </a:effectRef>
              <a:fontRef idx="minor">
                <a:schemeClr val="tx1">
                  <a:hueOff val="0"/>
                  <a:satOff val="0"/>
                  <a:lumOff val="0"/>
                  <a:alphaOff val="0"/>
                </a:schemeClr>
              </a:fontRef>
            </p:style>
          </p:sp>
          <p:sp>
            <p:nvSpPr>
              <p:cNvPr id="39" name="Freeform 38"/>
              <p:cNvSpPr/>
              <p:nvPr/>
            </p:nvSpPr>
            <p:spPr>
              <a:xfrm>
                <a:off x="6918909" y="4546201"/>
                <a:ext cx="91440" cy="135548"/>
              </a:xfrm>
              <a:custGeom>
                <a:avLst/>
                <a:gdLst/>
                <a:ahLst/>
                <a:cxnLst/>
                <a:rect l="0" t="0" r="0" b="0"/>
                <a:pathLst>
                  <a:path>
                    <a:moveTo>
                      <a:pt x="45720" y="0"/>
                    </a:moveTo>
                    <a:lnTo>
                      <a:pt x="45720" y="135548"/>
                    </a:lnTo>
                  </a:path>
                </a:pathLst>
              </a:custGeom>
              <a:noFill/>
              <a:ln>
                <a:solidFill>
                  <a:schemeClr val="accent1"/>
                </a:solidFill>
              </a:ln>
            </p:spPr>
            <p:style>
              <a:lnRef idx="2">
                <a:schemeClr val="accent6">
                  <a:shade val="80000"/>
                  <a:hueOff val="0"/>
                  <a:satOff val="0"/>
                  <a:lumOff val="0"/>
                  <a:alphaOff val="0"/>
                </a:schemeClr>
              </a:lnRef>
              <a:fillRef idx="0">
                <a:scrgbClr r="0" g="0" b="0"/>
              </a:fillRef>
              <a:effectRef idx="0">
                <a:schemeClr val="accent6">
                  <a:hueOff val="0"/>
                  <a:satOff val="0"/>
                  <a:lumOff val="0"/>
                  <a:alphaOff val="0"/>
                </a:schemeClr>
              </a:effectRef>
              <a:fontRef idx="minor">
                <a:schemeClr val="tx1">
                  <a:hueOff val="0"/>
                  <a:satOff val="0"/>
                  <a:lumOff val="0"/>
                  <a:alphaOff val="0"/>
                </a:schemeClr>
              </a:fontRef>
            </p:style>
          </p:sp>
          <p:sp>
            <p:nvSpPr>
              <p:cNvPr id="41" name="Freeform 40"/>
              <p:cNvSpPr/>
              <p:nvPr/>
            </p:nvSpPr>
            <p:spPr>
              <a:xfrm>
                <a:off x="5818398" y="3798372"/>
                <a:ext cx="2080958" cy="135548"/>
              </a:xfrm>
              <a:custGeom>
                <a:avLst/>
                <a:gdLst/>
                <a:ahLst/>
                <a:cxnLst/>
                <a:rect l="0" t="0" r="0" b="0"/>
                <a:pathLst>
                  <a:path>
                    <a:moveTo>
                      <a:pt x="0" y="0"/>
                    </a:moveTo>
                    <a:lnTo>
                      <a:pt x="0" y="67774"/>
                    </a:lnTo>
                    <a:lnTo>
                      <a:pt x="2080958" y="67774"/>
                    </a:lnTo>
                    <a:lnTo>
                      <a:pt x="2080958" y="135548"/>
                    </a:lnTo>
                  </a:path>
                </a:pathLst>
              </a:custGeom>
              <a:noFill/>
              <a:ln>
                <a:solidFill>
                  <a:schemeClr val="accent1"/>
                </a:solidFill>
              </a:ln>
            </p:spPr>
            <p:style>
              <a:lnRef idx="2">
                <a:schemeClr val="accent6">
                  <a:shade val="60000"/>
                  <a:hueOff val="0"/>
                  <a:satOff val="0"/>
                  <a:lumOff val="0"/>
                  <a:alphaOff val="0"/>
                </a:schemeClr>
              </a:lnRef>
              <a:fillRef idx="0">
                <a:scrgbClr r="0" g="0" b="0"/>
              </a:fillRef>
              <a:effectRef idx="0">
                <a:schemeClr val="accent6">
                  <a:hueOff val="0"/>
                  <a:satOff val="0"/>
                  <a:lumOff val="0"/>
                  <a:alphaOff val="0"/>
                </a:schemeClr>
              </a:effectRef>
              <a:fontRef idx="minor">
                <a:schemeClr val="tx1">
                  <a:hueOff val="0"/>
                  <a:satOff val="0"/>
                  <a:lumOff val="0"/>
                  <a:alphaOff val="0"/>
                </a:schemeClr>
              </a:fontRef>
            </p:style>
          </p:sp>
          <p:sp>
            <p:nvSpPr>
              <p:cNvPr id="43" name="Freeform 42"/>
              <p:cNvSpPr/>
              <p:nvPr/>
            </p:nvSpPr>
            <p:spPr>
              <a:xfrm>
                <a:off x="7853637" y="4546201"/>
                <a:ext cx="91440" cy="135548"/>
              </a:xfrm>
              <a:custGeom>
                <a:avLst/>
                <a:gdLst/>
                <a:ahLst/>
                <a:cxnLst/>
                <a:rect l="0" t="0" r="0" b="0"/>
                <a:pathLst>
                  <a:path>
                    <a:moveTo>
                      <a:pt x="45720" y="0"/>
                    </a:moveTo>
                    <a:lnTo>
                      <a:pt x="45720" y="135548"/>
                    </a:lnTo>
                  </a:path>
                </a:pathLst>
              </a:custGeom>
              <a:noFill/>
              <a:ln>
                <a:solidFill>
                  <a:schemeClr val="accent1"/>
                </a:solidFill>
              </a:ln>
            </p:spPr>
            <p:style>
              <a:lnRef idx="2">
                <a:schemeClr val="accent6">
                  <a:shade val="80000"/>
                  <a:hueOff val="0"/>
                  <a:satOff val="0"/>
                  <a:lumOff val="0"/>
                  <a:alphaOff val="0"/>
                </a:schemeClr>
              </a:lnRef>
              <a:fillRef idx="0">
                <a:scrgbClr r="0" g="0" b="0"/>
              </a:fillRef>
              <a:effectRef idx="0">
                <a:schemeClr val="accent6">
                  <a:hueOff val="0"/>
                  <a:satOff val="0"/>
                  <a:lumOff val="0"/>
                  <a:alphaOff val="0"/>
                </a:schemeClr>
              </a:effectRef>
              <a:fontRef idx="minor">
                <a:schemeClr val="tx1">
                  <a:hueOff val="0"/>
                  <a:satOff val="0"/>
                  <a:lumOff val="0"/>
                  <a:alphaOff val="0"/>
                </a:schemeClr>
              </a:fontRef>
            </p:style>
          </p:sp>
          <p:sp>
            <p:nvSpPr>
              <p:cNvPr id="45" name="Freeform 44"/>
              <p:cNvSpPr/>
              <p:nvPr/>
            </p:nvSpPr>
            <p:spPr>
              <a:xfrm>
                <a:off x="5818398" y="3798372"/>
                <a:ext cx="2804363" cy="135548"/>
              </a:xfrm>
              <a:custGeom>
                <a:avLst/>
                <a:gdLst/>
                <a:ahLst/>
                <a:cxnLst/>
                <a:rect l="0" t="0" r="0" b="0"/>
                <a:pathLst>
                  <a:path>
                    <a:moveTo>
                      <a:pt x="0" y="0"/>
                    </a:moveTo>
                    <a:lnTo>
                      <a:pt x="0" y="67774"/>
                    </a:lnTo>
                    <a:lnTo>
                      <a:pt x="2804363" y="67774"/>
                    </a:lnTo>
                    <a:lnTo>
                      <a:pt x="2804363" y="135548"/>
                    </a:lnTo>
                  </a:path>
                </a:pathLst>
              </a:custGeom>
              <a:noFill/>
              <a:ln>
                <a:solidFill>
                  <a:schemeClr val="accent1"/>
                </a:solidFill>
              </a:ln>
            </p:spPr>
            <p:style>
              <a:lnRef idx="2">
                <a:schemeClr val="accent6">
                  <a:shade val="60000"/>
                  <a:hueOff val="0"/>
                  <a:satOff val="0"/>
                  <a:lumOff val="0"/>
                  <a:alphaOff val="0"/>
                </a:schemeClr>
              </a:lnRef>
              <a:fillRef idx="0">
                <a:scrgbClr r="0" g="0" b="0"/>
              </a:fillRef>
              <a:effectRef idx="0">
                <a:schemeClr val="accent6">
                  <a:hueOff val="0"/>
                  <a:satOff val="0"/>
                  <a:lumOff val="0"/>
                  <a:alphaOff val="0"/>
                </a:schemeClr>
              </a:effectRef>
              <a:fontRef idx="minor">
                <a:schemeClr val="tx1">
                  <a:hueOff val="0"/>
                  <a:satOff val="0"/>
                  <a:lumOff val="0"/>
                  <a:alphaOff val="0"/>
                </a:schemeClr>
              </a:fontRef>
            </p:style>
          </p:sp>
          <p:cxnSp>
            <p:nvCxnSpPr>
              <p:cNvPr id="6" name="Straight Connector 5"/>
              <p:cNvCxnSpPr/>
              <p:nvPr/>
            </p:nvCxnSpPr>
            <p:spPr bwMode="auto">
              <a:xfrm>
                <a:off x="4292600" y="3524250"/>
                <a:ext cx="825500" cy="0"/>
              </a:xfrm>
              <a:prstGeom prst="line">
                <a:avLst/>
              </a:prstGeom>
              <a:ln>
                <a:solidFill>
                  <a:schemeClr val="accent1"/>
                </a:solidFill>
                <a:headEnd type="none" w="med" len="med"/>
                <a:tailEnd type="none" w="med" len="med"/>
              </a:ln>
            </p:spPr>
            <p:style>
              <a:lnRef idx="2">
                <a:schemeClr val="accent2"/>
              </a:lnRef>
              <a:fillRef idx="0">
                <a:schemeClr val="accent2"/>
              </a:fillRef>
              <a:effectRef idx="1">
                <a:schemeClr val="accent2"/>
              </a:effectRef>
              <a:fontRef idx="minor">
                <a:schemeClr val="tx1"/>
              </a:fontRef>
            </p:style>
          </p:cxnSp>
          <p:cxnSp>
            <p:nvCxnSpPr>
              <p:cNvPr id="10" name="Straight Connector 9"/>
              <p:cNvCxnSpPr/>
              <p:nvPr/>
            </p:nvCxnSpPr>
            <p:spPr bwMode="auto">
              <a:xfrm flipH="1">
                <a:off x="6400800" y="3508180"/>
                <a:ext cx="613085" cy="1776"/>
              </a:xfrm>
              <a:prstGeom prst="line">
                <a:avLst/>
              </a:prstGeom>
              <a:ln>
                <a:solidFill>
                  <a:schemeClr val="accent1"/>
                </a:solidFill>
                <a:headEnd type="none" w="med" len="med"/>
                <a:tailEnd type="none" w="med" len="med"/>
              </a:ln>
            </p:spPr>
            <p:style>
              <a:lnRef idx="2">
                <a:schemeClr val="accent2"/>
              </a:lnRef>
              <a:fillRef idx="0">
                <a:schemeClr val="accent2"/>
              </a:fillRef>
              <a:effectRef idx="1">
                <a:schemeClr val="accent2"/>
              </a:effectRef>
              <a:fontRef idx="minor">
                <a:schemeClr val="tx1"/>
              </a:fontRef>
            </p:style>
          </p:cxnSp>
          <p:sp>
            <p:nvSpPr>
              <p:cNvPr id="53" name="Freeform 52"/>
              <p:cNvSpPr/>
              <p:nvPr/>
            </p:nvSpPr>
            <p:spPr>
              <a:xfrm>
                <a:off x="5772208" y="3692409"/>
                <a:ext cx="104067" cy="135548"/>
              </a:xfrm>
              <a:custGeom>
                <a:avLst/>
                <a:gdLst/>
                <a:ahLst/>
                <a:cxnLst/>
                <a:rect l="0" t="0" r="0" b="0"/>
                <a:pathLst>
                  <a:path>
                    <a:moveTo>
                      <a:pt x="45720" y="0"/>
                    </a:moveTo>
                    <a:lnTo>
                      <a:pt x="45720" y="135548"/>
                    </a:lnTo>
                  </a:path>
                </a:pathLst>
              </a:custGeom>
              <a:noFill/>
              <a:ln w="28575">
                <a:solidFill>
                  <a:schemeClr val="accent1"/>
                </a:solidFill>
              </a:ln>
            </p:spPr>
            <p:style>
              <a:lnRef idx="2">
                <a:schemeClr val="accent6">
                  <a:shade val="80000"/>
                  <a:hueOff val="0"/>
                  <a:satOff val="0"/>
                  <a:lumOff val="0"/>
                  <a:alphaOff val="0"/>
                </a:schemeClr>
              </a:lnRef>
              <a:fillRef idx="0">
                <a:scrgbClr r="0" g="0" b="0"/>
              </a:fillRef>
              <a:effectRef idx="0">
                <a:schemeClr val="accent6">
                  <a:hueOff val="0"/>
                  <a:satOff val="0"/>
                  <a:lumOff val="0"/>
                  <a:alphaOff val="0"/>
                </a:schemeClr>
              </a:effectRef>
              <a:fontRef idx="minor">
                <a:schemeClr val="tx1">
                  <a:hueOff val="0"/>
                  <a:satOff val="0"/>
                  <a:lumOff val="0"/>
                  <a:alphaOff val="0"/>
                </a:schemeClr>
              </a:fontRef>
            </p:style>
          </p:sp>
        </p:grpSp>
      </p:grpSp>
      <p:sp>
        <p:nvSpPr>
          <p:cNvPr id="47" name="Rectangle 46"/>
          <p:cNvSpPr/>
          <p:nvPr/>
        </p:nvSpPr>
        <p:spPr>
          <a:xfrm>
            <a:off x="1524000" y="5778500"/>
            <a:ext cx="9144000" cy="9144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prstClr val="white"/>
                </a:solidFill>
              </a:rPr>
              <a:t>Question: How do members get involved with SURF? Why are there “primary” and “secondary” members?</a:t>
            </a:r>
          </a:p>
          <a:p>
            <a:r>
              <a:rPr lang="en-US" sz="1200" dirty="0">
                <a:solidFill>
                  <a:prstClr val="white"/>
                </a:solidFill>
              </a:rPr>
              <a:t>Answer 1: The SURF team was established by Government SRDRWG members who were recommended/volunteered by each DoD service</a:t>
            </a:r>
          </a:p>
          <a:p>
            <a:r>
              <a:rPr lang="en-US" sz="1200" dirty="0">
                <a:solidFill>
                  <a:prstClr val="white"/>
                </a:solidFill>
              </a:rPr>
              <a:t>Answer 2: Primary members are included on CSDR S-R IPT email notifications for their specific  service. Secondary members are contacted during periods of increased review demands, if necessary.</a:t>
            </a:r>
          </a:p>
        </p:txBody>
      </p:sp>
      <p:sp>
        <p:nvSpPr>
          <p:cNvPr id="17" name="Freeform 16"/>
          <p:cNvSpPr/>
          <p:nvPr/>
        </p:nvSpPr>
        <p:spPr>
          <a:xfrm>
            <a:off x="1580273" y="4674730"/>
            <a:ext cx="9003323" cy="811670"/>
          </a:xfrm>
          <a:custGeom>
            <a:avLst/>
            <a:gdLst>
              <a:gd name="connsiteX0" fmla="*/ 0 w 9003323"/>
              <a:gd name="connsiteY0" fmla="*/ 81167 h 811670"/>
              <a:gd name="connsiteX1" fmla="*/ 81167 w 9003323"/>
              <a:gd name="connsiteY1" fmla="*/ 0 h 811670"/>
              <a:gd name="connsiteX2" fmla="*/ 8922156 w 9003323"/>
              <a:gd name="connsiteY2" fmla="*/ 0 h 811670"/>
              <a:gd name="connsiteX3" fmla="*/ 9003323 w 9003323"/>
              <a:gd name="connsiteY3" fmla="*/ 81167 h 811670"/>
              <a:gd name="connsiteX4" fmla="*/ 9003323 w 9003323"/>
              <a:gd name="connsiteY4" fmla="*/ 730503 h 811670"/>
              <a:gd name="connsiteX5" fmla="*/ 8922156 w 9003323"/>
              <a:gd name="connsiteY5" fmla="*/ 811670 h 811670"/>
              <a:gd name="connsiteX6" fmla="*/ 81167 w 9003323"/>
              <a:gd name="connsiteY6" fmla="*/ 811670 h 811670"/>
              <a:gd name="connsiteX7" fmla="*/ 0 w 9003323"/>
              <a:gd name="connsiteY7" fmla="*/ 730503 h 811670"/>
              <a:gd name="connsiteX8" fmla="*/ 0 w 9003323"/>
              <a:gd name="connsiteY8" fmla="*/ 81167 h 811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03323" h="811670">
                <a:moveTo>
                  <a:pt x="0" y="81167"/>
                </a:moveTo>
                <a:cubicBezTo>
                  <a:pt x="0" y="36340"/>
                  <a:pt x="36340" y="0"/>
                  <a:pt x="81167" y="0"/>
                </a:cubicBezTo>
                <a:lnTo>
                  <a:pt x="8922156" y="0"/>
                </a:lnTo>
                <a:cubicBezTo>
                  <a:pt x="8966983" y="0"/>
                  <a:pt x="9003323" y="36340"/>
                  <a:pt x="9003323" y="81167"/>
                </a:cubicBezTo>
                <a:lnTo>
                  <a:pt x="9003323" y="730503"/>
                </a:lnTo>
                <a:cubicBezTo>
                  <a:pt x="9003323" y="775330"/>
                  <a:pt x="8966983" y="811670"/>
                  <a:pt x="8922156" y="811670"/>
                </a:cubicBezTo>
                <a:lnTo>
                  <a:pt x="81167" y="811670"/>
                </a:lnTo>
                <a:cubicBezTo>
                  <a:pt x="36340" y="811670"/>
                  <a:pt x="0" y="775330"/>
                  <a:pt x="0" y="730503"/>
                </a:cubicBezTo>
                <a:lnTo>
                  <a:pt x="0" y="81167"/>
                </a:lnTo>
                <a:close/>
              </a:path>
            </a:pathLst>
          </a:custGeom>
          <a:solidFill>
            <a:srgbClr val="33CCCC">
              <a:alpha val="22000"/>
            </a:srgbClr>
          </a:solidFill>
        </p:spPr>
        <p:style>
          <a:lnRef idx="0">
            <a:schemeClr val="accent6">
              <a:hueOff val="0"/>
              <a:satOff val="0"/>
              <a:lumOff val="0"/>
              <a:alphaOff val="0"/>
            </a:schemeClr>
          </a:lnRef>
          <a:fillRef idx="1">
            <a:schemeClr val="accent6">
              <a:tint val="40000"/>
              <a:hueOff val="0"/>
              <a:satOff val="0"/>
              <a:lumOff val="0"/>
              <a:alphaOff val="0"/>
            </a:schemeClr>
          </a:fillRef>
          <a:effectRef idx="1">
            <a:schemeClr val="accent6">
              <a:tint val="40000"/>
              <a:hueOff val="0"/>
              <a:satOff val="0"/>
              <a:lumOff val="0"/>
              <a:alphaOff val="0"/>
            </a:schemeClr>
          </a:effectRef>
          <a:fontRef idx="minor">
            <a:schemeClr val="dk1">
              <a:hueOff val="0"/>
              <a:satOff val="0"/>
              <a:lumOff val="0"/>
              <a:alphaOff val="0"/>
            </a:schemeClr>
          </a:fontRef>
        </p:style>
        <p:txBody>
          <a:bodyPr spcFirstLastPara="0" vert="horz" wrap="square" lIns="128016" tIns="128016" rIns="6430343" bIns="128016" numCol="1" spcCol="1270" anchor="ctr" anchorCtr="0">
            <a:noAutofit/>
          </a:bodyPr>
          <a:lstStyle/>
          <a:p>
            <a:pPr defTabSz="800100">
              <a:lnSpc>
                <a:spcPct val="90000"/>
              </a:lnSpc>
              <a:spcBef>
                <a:spcPct val="0"/>
              </a:spcBef>
              <a:spcAft>
                <a:spcPct val="35000"/>
              </a:spcAft>
            </a:pPr>
            <a:r>
              <a:rPr lang="en-US" dirty="0">
                <a:solidFill>
                  <a:prstClr val="black">
                    <a:hueOff val="0"/>
                    <a:satOff val="0"/>
                    <a:lumOff val="0"/>
                    <a:alphaOff val="0"/>
                  </a:prstClr>
                </a:solidFill>
              </a:rPr>
              <a:t>SURF Secondary:</a:t>
            </a:r>
          </a:p>
        </p:txBody>
      </p:sp>
      <p:sp>
        <p:nvSpPr>
          <p:cNvPr id="18" name="Freeform 17"/>
          <p:cNvSpPr/>
          <p:nvPr/>
        </p:nvSpPr>
        <p:spPr>
          <a:xfrm>
            <a:off x="1580273" y="3906858"/>
            <a:ext cx="9003323" cy="699749"/>
          </a:xfrm>
          <a:custGeom>
            <a:avLst/>
            <a:gdLst>
              <a:gd name="connsiteX0" fmla="*/ 0 w 9003323"/>
              <a:gd name="connsiteY0" fmla="*/ 69975 h 699749"/>
              <a:gd name="connsiteX1" fmla="*/ 69975 w 9003323"/>
              <a:gd name="connsiteY1" fmla="*/ 0 h 699749"/>
              <a:gd name="connsiteX2" fmla="*/ 8933348 w 9003323"/>
              <a:gd name="connsiteY2" fmla="*/ 0 h 699749"/>
              <a:gd name="connsiteX3" fmla="*/ 9003323 w 9003323"/>
              <a:gd name="connsiteY3" fmla="*/ 69975 h 699749"/>
              <a:gd name="connsiteX4" fmla="*/ 9003323 w 9003323"/>
              <a:gd name="connsiteY4" fmla="*/ 629774 h 699749"/>
              <a:gd name="connsiteX5" fmla="*/ 8933348 w 9003323"/>
              <a:gd name="connsiteY5" fmla="*/ 699749 h 699749"/>
              <a:gd name="connsiteX6" fmla="*/ 69975 w 9003323"/>
              <a:gd name="connsiteY6" fmla="*/ 699749 h 699749"/>
              <a:gd name="connsiteX7" fmla="*/ 0 w 9003323"/>
              <a:gd name="connsiteY7" fmla="*/ 629774 h 699749"/>
              <a:gd name="connsiteX8" fmla="*/ 0 w 9003323"/>
              <a:gd name="connsiteY8" fmla="*/ 69975 h 699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03323" h="699749">
                <a:moveTo>
                  <a:pt x="0" y="69975"/>
                </a:moveTo>
                <a:cubicBezTo>
                  <a:pt x="0" y="31329"/>
                  <a:pt x="31329" y="0"/>
                  <a:pt x="69975" y="0"/>
                </a:cubicBezTo>
                <a:lnTo>
                  <a:pt x="8933348" y="0"/>
                </a:lnTo>
                <a:cubicBezTo>
                  <a:pt x="8971994" y="0"/>
                  <a:pt x="9003323" y="31329"/>
                  <a:pt x="9003323" y="69975"/>
                </a:cubicBezTo>
                <a:lnTo>
                  <a:pt x="9003323" y="629774"/>
                </a:lnTo>
                <a:cubicBezTo>
                  <a:pt x="9003323" y="668420"/>
                  <a:pt x="8971994" y="699749"/>
                  <a:pt x="8933348" y="699749"/>
                </a:cubicBezTo>
                <a:lnTo>
                  <a:pt x="69975" y="699749"/>
                </a:lnTo>
                <a:cubicBezTo>
                  <a:pt x="31329" y="699749"/>
                  <a:pt x="0" y="668420"/>
                  <a:pt x="0" y="629774"/>
                </a:cubicBezTo>
                <a:lnTo>
                  <a:pt x="0" y="69975"/>
                </a:lnTo>
                <a:close/>
              </a:path>
            </a:pathLst>
          </a:custGeom>
          <a:solidFill>
            <a:srgbClr val="33CCCC">
              <a:alpha val="22000"/>
            </a:srgbClr>
          </a:solidFill>
        </p:spPr>
        <p:style>
          <a:lnRef idx="0">
            <a:schemeClr val="accent6">
              <a:hueOff val="0"/>
              <a:satOff val="0"/>
              <a:lumOff val="0"/>
              <a:alphaOff val="0"/>
            </a:schemeClr>
          </a:lnRef>
          <a:fillRef idx="1">
            <a:schemeClr val="accent6">
              <a:tint val="40000"/>
              <a:hueOff val="0"/>
              <a:satOff val="0"/>
              <a:lumOff val="0"/>
              <a:alphaOff val="0"/>
            </a:schemeClr>
          </a:fillRef>
          <a:effectRef idx="1">
            <a:schemeClr val="accent6">
              <a:tint val="40000"/>
              <a:hueOff val="0"/>
              <a:satOff val="0"/>
              <a:lumOff val="0"/>
              <a:alphaOff val="0"/>
            </a:schemeClr>
          </a:effectRef>
          <a:fontRef idx="minor">
            <a:schemeClr val="dk1">
              <a:hueOff val="0"/>
              <a:satOff val="0"/>
              <a:lumOff val="0"/>
              <a:alphaOff val="0"/>
            </a:schemeClr>
          </a:fontRef>
        </p:style>
        <p:txBody>
          <a:bodyPr spcFirstLastPara="0" vert="horz" wrap="square" lIns="128016" tIns="128016" rIns="6430343" bIns="128016" numCol="1" spcCol="1270" anchor="ctr" anchorCtr="0">
            <a:noAutofit/>
          </a:bodyPr>
          <a:lstStyle/>
          <a:p>
            <a:pPr defTabSz="800100">
              <a:lnSpc>
                <a:spcPct val="90000"/>
              </a:lnSpc>
              <a:spcBef>
                <a:spcPct val="0"/>
              </a:spcBef>
              <a:spcAft>
                <a:spcPct val="35000"/>
              </a:spcAft>
            </a:pPr>
            <a:r>
              <a:rPr lang="en-US" dirty="0">
                <a:solidFill>
                  <a:prstClr val="black">
                    <a:hueOff val="0"/>
                    <a:satOff val="0"/>
                    <a:lumOff val="0"/>
                    <a:alphaOff val="0"/>
                  </a:prstClr>
                </a:solidFill>
              </a:rPr>
              <a:t>SURF Primary:</a:t>
            </a:r>
          </a:p>
        </p:txBody>
      </p:sp>
      <p:sp>
        <p:nvSpPr>
          <p:cNvPr id="19" name="Freeform 18"/>
          <p:cNvSpPr/>
          <p:nvPr/>
        </p:nvSpPr>
        <p:spPr>
          <a:xfrm>
            <a:off x="1580273" y="3162891"/>
            <a:ext cx="9003323" cy="665067"/>
          </a:xfrm>
          <a:custGeom>
            <a:avLst/>
            <a:gdLst>
              <a:gd name="connsiteX0" fmla="*/ 0 w 9003323"/>
              <a:gd name="connsiteY0" fmla="*/ 40664 h 406644"/>
              <a:gd name="connsiteX1" fmla="*/ 40664 w 9003323"/>
              <a:gd name="connsiteY1" fmla="*/ 0 h 406644"/>
              <a:gd name="connsiteX2" fmla="*/ 8962659 w 9003323"/>
              <a:gd name="connsiteY2" fmla="*/ 0 h 406644"/>
              <a:gd name="connsiteX3" fmla="*/ 9003323 w 9003323"/>
              <a:gd name="connsiteY3" fmla="*/ 40664 h 406644"/>
              <a:gd name="connsiteX4" fmla="*/ 9003323 w 9003323"/>
              <a:gd name="connsiteY4" fmla="*/ 365980 h 406644"/>
              <a:gd name="connsiteX5" fmla="*/ 8962659 w 9003323"/>
              <a:gd name="connsiteY5" fmla="*/ 406644 h 406644"/>
              <a:gd name="connsiteX6" fmla="*/ 40664 w 9003323"/>
              <a:gd name="connsiteY6" fmla="*/ 406644 h 406644"/>
              <a:gd name="connsiteX7" fmla="*/ 0 w 9003323"/>
              <a:gd name="connsiteY7" fmla="*/ 365980 h 406644"/>
              <a:gd name="connsiteX8" fmla="*/ 0 w 9003323"/>
              <a:gd name="connsiteY8" fmla="*/ 40664 h 406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03323" h="406644">
                <a:moveTo>
                  <a:pt x="0" y="40664"/>
                </a:moveTo>
                <a:cubicBezTo>
                  <a:pt x="0" y="18206"/>
                  <a:pt x="18206" y="0"/>
                  <a:pt x="40664" y="0"/>
                </a:cubicBezTo>
                <a:lnTo>
                  <a:pt x="8962659" y="0"/>
                </a:lnTo>
                <a:cubicBezTo>
                  <a:pt x="8985117" y="0"/>
                  <a:pt x="9003323" y="18206"/>
                  <a:pt x="9003323" y="40664"/>
                </a:cubicBezTo>
                <a:lnTo>
                  <a:pt x="9003323" y="365980"/>
                </a:lnTo>
                <a:cubicBezTo>
                  <a:pt x="9003323" y="388438"/>
                  <a:pt x="8985117" y="406644"/>
                  <a:pt x="8962659" y="406644"/>
                </a:cubicBezTo>
                <a:lnTo>
                  <a:pt x="40664" y="406644"/>
                </a:lnTo>
                <a:cubicBezTo>
                  <a:pt x="18206" y="406644"/>
                  <a:pt x="0" y="388438"/>
                  <a:pt x="0" y="365980"/>
                </a:cubicBezTo>
                <a:lnTo>
                  <a:pt x="0" y="40664"/>
                </a:lnTo>
                <a:close/>
              </a:path>
            </a:pathLst>
          </a:custGeom>
          <a:solidFill>
            <a:srgbClr val="33CCCC">
              <a:alpha val="22000"/>
            </a:srgbClr>
          </a:solidFill>
        </p:spPr>
        <p:style>
          <a:lnRef idx="0">
            <a:schemeClr val="accent6">
              <a:hueOff val="0"/>
              <a:satOff val="0"/>
              <a:lumOff val="0"/>
              <a:alphaOff val="0"/>
            </a:schemeClr>
          </a:lnRef>
          <a:fillRef idx="1">
            <a:schemeClr val="accent6">
              <a:tint val="40000"/>
              <a:hueOff val="0"/>
              <a:satOff val="0"/>
              <a:lumOff val="0"/>
              <a:alphaOff val="0"/>
            </a:schemeClr>
          </a:fillRef>
          <a:effectRef idx="1">
            <a:schemeClr val="accent6">
              <a:tint val="40000"/>
              <a:hueOff val="0"/>
              <a:satOff val="0"/>
              <a:lumOff val="0"/>
              <a:alphaOff val="0"/>
            </a:schemeClr>
          </a:effectRef>
          <a:fontRef idx="minor">
            <a:schemeClr val="dk1">
              <a:hueOff val="0"/>
              <a:satOff val="0"/>
              <a:lumOff val="0"/>
              <a:alphaOff val="0"/>
            </a:schemeClr>
          </a:fontRef>
        </p:style>
        <p:txBody>
          <a:bodyPr spcFirstLastPara="0" vert="horz" wrap="square" lIns="128016" tIns="128016" rIns="6430343" bIns="128016" numCol="1" spcCol="1270" anchor="ctr" anchorCtr="0">
            <a:noAutofit/>
          </a:bodyPr>
          <a:lstStyle/>
          <a:p>
            <a:pPr defTabSz="800100">
              <a:lnSpc>
                <a:spcPct val="90000"/>
              </a:lnSpc>
              <a:spcBef>
                <a:spcPct val="0"/>
              </a:spcBef>
              <a:spcAft>
                <a:spcPct val="35000"/>
              </a:spcAft>
            </a:pPr>
            <a:r>
              <a:rPr lang="en-US" dirty="0">
                <a:solidFill>
                  <a:prstClr val="black">
                    <a:hueOff val="0"/>
                    <a:satOff val="0"/>
                    <a:lumOff val="0"/>
                    <a:alphaOff val="0"/>
                  </a:prstClr>
                </a:solidFill>
              </a:rPr>
              <a:t>DCARC Analyst &amp; STC:</a:t>
            </a:r>
          </a:p>
        </p:txBody>
      </p:sp>
      <p:sp>
        <p:nvSpPr>
          <p:cNvPr id="22" name="Freeform 21"/>
          <p:cNvSpPr/>
          <p:nvPr/>
        </p:nvSpPr>
        <p:spPr>
          <a:xfrm>
            <a:off x="4283883" y="3933920"/>
            <a:ext cx="508305" cy="612280"/>
          </a:xfrm>
          <a:custGeom>
            <a:avLst/>
            <a:gdLst>
              <a:gd name="connsiteX0" fmla="*/ 0 w 508305"/>
              <a:gd name="connsiteY0" fmla="*/ 50831 h 612280"/>
              <a:gd name="connsiteX1" fmla="*/ 50831 w 508305"/>
              <a:gd name="connsiteY1" fmla="*/ 0 h 612280"/>
              <a:gd name="connsiteX2" fmla="*/ 457475 w 508305"/>
              <a:gd name="connsiteY2" fmla="*/ 0 h 612280"/>
              <a:gd name="connsiteX3" fmla="*/ 508306 w 508305"/>
              <a:gd name="connsiteY3" fmla="*/ 50831 h 612280"/>
              <a:gd name="connsiteX4" fmla="*/ 508305 w 508305"/>
              <a:gd name="connsiteY4" fmla="*/ 561450 h 612280"/>
              <a:gd name="connsiteX5" fmla="*/ 457474 w 508305"/>
              <a:gd name="connsiteY5" fmla="*/ 612281 h 612280"/>
              <a:gd name="connsiteX6" fmla="*/ 50831 w 508305"/>
              <a:gd name="connsiteY6" fmla="*/ 612280 h 612280"/>
              <a:gd name="connsiteX7" fmla="*/ 0 w 508305"/>
              <a:gd name="connsiteY7" fmla="*/ 561449 h 612280"/>
              <a:gd name="connsiteX8" fmla="*/ 0 w 508305"/>
              <a:gd name="connsiteY8" fmla="*/ 50831 h 612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8305" h="612280">
                <a:moveTo>
                  <a:pt x="0" y="50831"/>
                </a:moveTo>
                <a:cubicBezTo>
                  <a:pt x="0" y="22758"/>
                  <a:pt x="22758" y="0"/>
                  <a:pt x="50831" y="0"/>
                </a:cubicBezTo>
                <a:lnTo>
                  <a:pt x="457475" y="0"/>
                </a:lnTo>
                <a:cubicBezTo>
                  <a:pt x="485548" y="0"/>
                  <a:pt x="508306" y="22758"/>
                  <a:pt x="508306" y="50831"/>
                </a:cubicBezTo>
                <a:cubicBezTo>
                  <a:pt x="508306" y="221037"/>
                  <a:pt x="508305" y="391244"/>
                  <a:pt x="508305" y="561450"/>
                </a:cubicBezTo>
                <a:cubicBezTo>
                  <a:pt x="508305" y="589523"/>
                  <a:pt x="485547" y="612281"/>
                  <a:pt x="457474" y="612281"/>
                </a:cubicBezTo>
                <a:lnTo>
                  <a:pt x="50831" y="612280"/>
                </a:lnTo>
                <a:cubicBezTo>
                  <a:pt x="22758" y="612280"/>
                  <a:pt x="0" y="589522"/>
                  <a:pt x="0" y="561449"/>
                </a:cubicBezTo>
                <a:lnTo>
                  <a:pt x="0" y="50831"/>
                </a:lnTo>
                <a:close/>
              </a:path>
            </a:pathLst>
          </a:custGeom>
          <a:scene3d>
            <a:camera prst="orthographicFront"/>
            <a:lightRig rig="flat" dir="t"/>
          </a:scene3d>
          <a:sp3d prstMaterial="dkEdge">
            <a:bevelT w="8200" h="38100"/>
          </a:sp3d>
        </p:spPr>
        <p:style>
          <a:lnRef idx="0">
            <a:schemeClr val="accent6">
              <a:shade val="80000"/>
              <a:hueOff val="0"/>
              <a:satOff val="0"/>
              <a:lumOff val="0"/>
              <a:alphaOff val="0"/>
            </a:schemeClr>
          </a:lnRef>
          <a:fillRef idx="2">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txBody>
          <a:bodyPr spcFirstLastPara="0" vert="horz" wrap="square" lIns="41558" tIns="41558" rIns="41558" bIns="41558" numCol="1" spcCol="1270" anchor="ctr" anchorCtr="0">
            <a:noAutofit/>
          </a:bodyPr>
          <a:lstStyle/>
          <a:p>
            <a:pPr algn="ctr" defTabSz="311150">
              <a:lnSpc>
                <a:spcPct val="90000"/>
              </a:lnSpc>
              <a:spcBef>
                <a:spcPct val="0"/>
              </a:spcBef>
              <a:spcAft>
                <a:spcPct val="35000"/>
              </a:spcAft>
            </a:pPr>
            <a:r>
              <a:rPr lang="en-US" sz="700" dirty="0">
                <a:solidFill>
                  <a:prstClr val="black">
                    <a:hueOff val="0"/>
                    <a:satOff val="0"/>
                    <a:lumOff val="0"/>
                    <a:alphaOff val="0"/>
                  </a:prstClr>
                </a:solidFill>
              </a:rPr>
              <a:t>DoD</a:t>
            </a:r>
          </a:p>
          <a:p>
            <a:pPr algn="ctr" defTabSz="311150">
              <a:lnSpc>
                <a:spcPct val="90000"/>
              </a:lnSpc>
              <a:spcBef>
                <a:spcPct val="0"/>
              </a:spcBef>
              <a:spcAft>
                <a:spcPct val="35000"/>
              </a:spcAft>
            </a:pPr>
            <a:r>
              <a:rPr lang="en-US" sz="700" dirty="0">
                <a:solidFill>
                  <a:prstClr val="black">
                    <a:hueOff val="0"/>
                    <a:satOff val="0"/>
                    <a:lumOff val="0"/>
                    <a:alphaOff val="0"/>
                  </a:prstClr>
                </a:solidFill>
              </a:rPr>
              <a:t>William Raines</a:t>
            </a:r>
          </a:p>
        </p:txBody>
      </p:sp>
      <p:sp>
        <p:nvSpPr>
          <p:cNvPr id="26" name="Freeform 25"/>
          <p:cNvSpPr/>
          <p:nvPr/>
        </p:nvSpPr>
        <p:spPr>
          <a:xfrm>
            <a:off x="4961021" y="3933920"/>
            <a:ext cx="1017556" cy="612280"/>
          </a:xfrm>
          <a:custGeom>
            <a:avLst/>
            <a:gdLst>
              <a:gd name="connsiteX0" fmla="*/ 0 w 508305"/>
              <a:gd name="connsiteY0" fmla="*/ 50831 h 612280"/>
              <a:gd name="connsiteX1" fmla="*/ 50831 w 508305"/>
              <a:gd name="connsiteY1" fmla="*/ 0 h 612280"/>
              <a:gd name="connsiteX2" fmla="*/ 457475 w 508305"/>
              <a:gd name="connsiteY2" fmla="*/ 0 h 612280"/>
              <a:gd name="connsiteX3" fmla="*/ 508306 w 508305"/>
              <a:gd name="connsiteY3" fmla="*/ 50831 h 612280"/>
              <a:gd name="connsiteX4" fmla="*/ 508305 w 508305"/>
              <a:gd name="connsiteY4" fmla="*/ 561450 h 612280"/>
              <a:gd name="connsiteX5" fmla="*/ 457474 w 508305"/>
              <a:gd name="connsiteY5" fmla="*/ 612281 h 612280"/>
              <a:gd name="connsiteX6" fmla="*/ 50831 w 508305"/>
              <a:gd name="connsiteY6" fmla="*/ 612280 h 612280"/>
              <a:gd name="connsiteX7" fmla="*/ 0 w 508305"/>
              <a:gd name="connsiteY7" fmla="*/ 561449 h 612280"/>
              <a:gd name="connsiteX8" fmla="*/ 0 w 508305"/>
              <a:gd name="connsiteY8" fmla="*/ 50831 h 612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8305" h="612280">
                <a:moveTo>
                  <a:pt x="0" y="50831"/>
                </a:moveTo>
                <a:cubicBezTo>
                  <a:pt x="0" y="22758"/>
                  <a:pt x="22758" y="0"/>
                  <a:pt x="50831" y="0"/>
                </a:cubicBezTo>
                <a:lnTo>
                  <a:pt x="457475" y="0"/>
                </a:lnTo>
                <a:cubicBezTo>
                  <a:pt x="485548" y="0"/>
                  <a:pt x="508306" y="22758"/>
                  <a:pt x="508306" y="50831"/>
                </a:cubicBezTo>
                <a:cubicBezTo>
                  <a:pt x="508306" y="221037"/>
                  <a:pt x="508305" y="391244"/>
                  <a:pt x="508305" y="561450"/>
                </a:cubicBezTo>
                <a:cubicBezTo>
                  <a:pt x="508305" y="589523"/>
                  <a:pt x="485547" y="612281"/>
                  <a:pt x="457474" y="612281"/>
                </a:cubicBezTo>
                <a:lnTo>
                  <a:pt x="50831" y="612280"/>
                </a:lnTo>
                <a:cubicBezTo>
                  <a:pt x="22758" y="612280"/>
                  <a:pt x="0" y="589522"/>
                  <a:pt x="0" y="561449"/>
                </a:cubicBezTo>
                <a:lnTo>
                  <a:pt x="0" y="50831"/>
                </a:lnTo>
                <a:close/>
              </a:path>
            </a:pathLst>
          </a:custGeom>
          <a:scene3d>
            <a:camera prst="orthographicFront"/>
            <a:lightRig rig="flat" dir="t"/>
          </a:scene3d>
          <a:sp3d prstMaterial="dkEdge">
            <a:bevelT w="8200" h="38100"/>
          </a:sp3d>
        </p:spPr>
        <p:style>
          <a:lnRef idx="0">
            <a:schemeClr val="accent6">
              <a:shade val="80000"/>
              <a:hueOff val="0"/>
              <a:satOff val="0"/>
              <a:lumOff val="0"/>
              <a:alphaOff val="0"/>
            </a:schemeClr>
          </a:lnRef>
          <a:fillRef idx="2">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txBody>
          <a:bodyPr spcFirstLastPara="0" vert="horz" wrap="square" lIns="41558" tIns="41558" rIns="41558" bIns="41558" numCol="1" spcCol="1270" anchor="ctr" anchorCtr="0">
            <a:noAutofit/>
          </a:bodyPr>
          <a:lstStyle/>
          <a:p>
            <a:pPr algn="ctr" defTabSz="311150">
              <a:lnSpc>
                <a:spcPct val="90000"/>
              </a:lnSpc>
              <a:spcBef>
                <a:spcPct val="0"/>
              </a:spcBef>
              <a:spcAft>
                <a:spcPct val="35000"/>
              </a:spcAft>
            </a:pPr>
            <a:r>
              <a:rPr lang="en-US" sz="700" dirty="0">
                <a:solidFill>
                  <a:prstClr val="black">
                    <a:hueOff val="0"/>
                    <a:satOff val="0"/>
                    <a:lumOff val="0"/>
                    <a:alphaOff val="0"/>
                  </a:prstClr>
                </a:solidFill>
              </a:rPr>
              <a:t>Navy </a:t>
            </a:r>
          </a:p>
          <a:p>
            <a:pPr algn="ctr" defTabSz="311150">
              <a:lnSpc>
                <a:spcPct val="90000"/>
              </a:lnSpc>
              <a:spcBef>
                <a:spcPct val="0"/>
              </a:spcBef>
              <a:spcAft>
                <a:spcPct val="35000"/>
              </a:spcAft>
            </a:pPr>
            <a:r>
              <a:rPr lang="en-US" sz="700" dirty="0">
                <a:solidFill>
                  <a:prstClr val="black">
                    <a:hueOff val="0"/>
                    <a:satOff val="0"/>
                    <a:lumOff val="0"/>
                    <a:alphaOff val="0"/>
                  </a:prstClr>
                </a:solidFill>
              </a:rPr>
              <a:t>Corrinne Wallshein</a:t>
            </a:r>
          </a:p>
          <a:p>
            <a:pPr algn="ctr" defTabSz="311150">
              <a:lnSpc>
                <a:spcPct val="90000"/>
              </a:lnSpc>
              <a:spcBef>
                <a:spcPct val="0"/>
              </a:spcBef>
              <a:spcAft>
                <a:spcPct val="35000"/>
              </a:spcAft>
            </a:pPr>
            <a:r>
              <a:rPr lang="en-US" sz="700" dirty="0">
                <a:solidFill>
                  <a:prstClr val="black">
                    <a:hueOff val="0"/>
                    <a:satOff val="0"/>
                    <a:lumOff val="0"/>
                    <a:alphaOff val="0"/>
                  </a:prstClr>
                </a:solidFill>
              </a:rPr>
              <a:t>Wilson Rosa</a:t>
            </a:r>
          </a:p>
        </p:txBody>
      </p:sp>
      <p:sp>
        <p:nvSpPr>
          <p:cNvPr id="28" name="Freeform 27"/>
          <p:cNvSpPr/>
          <p:nvPr/>
        </p:nvSpPr>
        <p:spPr>
          <a:xfrm>
            <a:off x="4944680" y="4681750"/>
            <a:ext cx="1102077" cy="613775"/>
          </a:xfrm>
          <a:custGeom>
            <a:avLst/>
            <a:gdLst>
              <a:gd name="connsiteX0" fmla="*/ 0 w 1102077"/>
              <a:gd name="connsiteY0" fmla="*/ 61378 h 613775"/>
              <a:gd name="connsiteX1" fmla="*/ 61378 w 1102077"/>
              <a:gd name="connsiteY1" fmla="*/ 0 h 613775"/>
              <a:gd name="connsiteX2" fmla="*/ 1040700 w 1102077"/>
              <a:gd name="connsiteY2" fmla="*/ 0 h 613775"/>
              <a:gd name="connsiteX3" fmla="*/ 1102078 w 1102077"/>
              <a:gd name="connsiteY3" fmla="*/ 61378 h 613775"/>
              <a:gd name="connsiteX4" fmla="*/ 1102077 w 1102077"/>
              <a:gd name="connsiteY4" fmla="*/ 552398 h 613775"/>
              <a:gd name="connsiteX5" fmla="*/ 1040699 w 1102077"/>
              <a:gd name="connsiteY5" fmla="*/ 613776 h 613775"/>
              <a:gd name="connsiteX6" fmla="*/ 61378 w 1102077"/>
              <a:gd name="connsiteY6" fmla="*/ 613775 h 613775"/>
              <a:gd name="connsiteX7" fmla="*/ 0 w 1102077"/>
              <a:gd name="connsiteY7" fmla="*/ 552397 h 613775"/>
              <a:gd name="connsiteX8" fmla="*/ 0 w 1102077"/>
              <a:gd name="connsiteY8" fmla="*/ 61378 h 613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2077" h="613775">
                <a:moveTo>
                  <a:pt x="0" y="61378"/>
                </a:moveTo>
                <a:cubicBezTo>
                  <a:pt x="0" y="27480"/>
                  <a:pt x="27480" y="0"/>
                  <a:pt x="61378" y="0"/>
                </a:cubicBezTo>
                <a:lnTo>
                  <a:pt x="1040700" y="0"/>
                </a:lnTo>
                <a:cubicBezTo>
                  <a:pt x="1074598" y="0"/>
                  <a:pt x="1102078" y="27480"/>
                  <a:pt x="1102078" y="61378"/>
                </a:cubicBezTo>
                <a:cubicBezTo>
                  <a:pt x="1102078" y="225051"/>
                  <a:pt x="1102077" y="388725"/>
                  <a:pt x="1102077" y="552398"/>
                </a:cubicBezTo>
                <a:cubicBezTo>
                  <a:pt x="1102077" y="586296"/>
                  <a:pt x="1074597" y="613776"/>
                  <a:pt x="1040699" y="613776"/>
                </a:cubicBezTo>
                <a:lnTo>
                  <a:pt x="61378" y="613775"/>
                </a:lnTo>
                <a:cubicBezTo>
                  <a:pt x="27480" y="613775"/>
                  <a:pt x="0" y="586295"/>
                  <a:pt x="0" y="552397"/>
                </a:cubicBezTo>
                <a:lnTo>
                  <a:pt x="0" y="61378"/>
                </a:lnTo>
                <a:close/>
              </a:path>
            </a:pathLst>
          </a:custGeom>
          <a:scene3d>
            <a:camera prst="orthographicFront"/>
            <a:lightRig rig="flat" dir="t"/>
          </a:scene3d>
          <a:sp3d prstMaterial="dkEdge">
            <a:bevelT w="8200" h="38100"/>
          </a:sp3d>
        </p:spPr>
        <p:style>
          <a:lnRef idx="0">
            <a:schemeClr val="accent6">
              <a:shade val="80000"/>
              <a:hueOff val="0"/>
              <a:satOff val="0"/>
              <a:lumOff val="0"/>
              <a:alphaOff val="0"/>
            </a:schemeClr>
          </a:lnRef>
          <a:fillRef idx="2">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txBody>
          <a:bodyPr spcFirstLastPara="0" vert="horz" wrap="square" lIns="44647" tIns="44647" rIns="44647" bIns="44647" numCol="1" spcCol="1270" anchor="ctr" anchorCtr="0">
            <a:noAutofit/>
          </a:bodyPr>
          <a:lstStyle/>
          <a:p>
            <a:pPr algn="ctr" defTabSz="311150">
              <a:lnSpc>
                <a:spcPct val="90000"/>
              </a:lnSpc>
              <a:spcBef>
                <a:spcPct val="0"/>
              </a:spcBef>
              <a:spcAft>
                <a:spcPct val="35000"/>
              </a:spcAft>
            </a:pPr>
            <a:r>
              <a:rPr lang="en-US" sz="700" dirty="0">
                <a:solidFill>
                  <a:prstClr val="black">
                    <a:hueOff val="0"/>
                    <a:satOff val="0"/>
                    <a:lumOff val="0"/>
                    <a:alphaOff val="0"/>
                  </a:prstClr>
                </a:solidFill>
              </a:rPr>
              <a:t>Stephen Palmer</a:t>
            </a:r>
          </a:p>
          <a:p>
            <a:pPr algn="ctr" defTabSz="311150">
              <a:lnSpc>
                <a:spcPct val="90000"/>
              </a:lnSpc>
              <a:spcBef>
                <a:spcPct val="0"/>
              </a:spcBef>
              <a:spcAft>
                <a:spcPct val="35000"/>
              </a:spcAft>
            </a:pPr>
            <a:r>
              <a:rPr lang="en-US" sz="700" dirty="0">
                <a:solidFill>
                  <a:prstClr val="black">
                    <a:hueOff val="0"/>
                    <a:satOff val="0"/>
                    <a:lumOff val="0"/>
                    <a:alphaOff val="0"/>
                  </a:prstClr>
                </a:solidFill>
              </a:rPr>
              <a:t>Philip Draheim</a:t>
            </a:r>
          </a:p>
          <a:p>
            <a:pPr algn="ctr" defTabSz="311150">
              <a:lnSpc>
                <a:spcPct val="90000"/>
              </a:lnSpc>
              <a:spcBef>
                <a:spcPct val="0"/>
              </a:spcBef>
              <a:spcAft>
                <a:spcPct val="35000"/>
              </a:spcAft>
            </a:pPr>
            <a:r>
              <a:rPr lang="en-US" sz="700" dirty="0">
                <a:solidFill>
                  <a:prstClr val="black">
                    <a:hueOff val="0"/>
                    <a:satOff val="0"/>
                    <a:lumOff val="0"/>
                    <a:alphaOff val="0"/>
                  </a:prstClr>
                </a:solidFill>
              </a:rPr>
              <a:t>Sarah Lloyd</a:t>
            </a:r>
          </a:p>
        </p:txBody>
      </p:sp>
      <p:sp>
        <p:nvSpPr>
          <p:cNvPr id="30" name="Freeform 29"/>
          <p:cNvSpPr/>
          <p:nvPr/>
        </p:nvSpPr>
        <p:spPr>
          <a:xfrm>
            <a:off x="6111885" y="3933920"/>
            <a:ext cx="683030" cy="612280"/>
          </a:xfrm>
          <a:custGeom>
            <a:avLst/>
            <a:gdLst>
              <a:gd name="connsiteX0" fmla="*/ 0 w 683030"/>
              <a:gd name="connsiteY0" fmla="*/ 61228 h 612280"/>
              <a:gd name="connsiteX1" fmla="*/ 61228 w 683030"/>
              <a:gd name="connsiteY1" fmla="*/ 0 h 612280"/>
              <a:gd name="connsiteX2" fmla="*/ 621802 w 683030"/>
              <a:gd name="connsiteY2" fmla="*/ 0 h 612280"/>
              <a:gd name="connsiteX3" fmla="*/ 683030 w 683030"/>
              <a:gd name="connsiteY3" fmla="*/ 61228 h 612280"/>
              <a:gd name="connsiteX4" fmla="*/ 683030 w 683030"/>
              <a:gd name="connsiteY4" fmla="*/ 551052 h 612280"/>
              <a:gd name="connsiteX5" fmla="*/ 621802 w 683030"/>
              <a:gd name="connsiteY5" fmla="*/ 612280 h 612280"/>
              <a:gd name="connsiteX6" fmla="*/ 61228 w 683030"/>
              <a:gd name="connsiteY6" fmla="*/ 612280 h 612280"/>
              <a:gd name="connsiteX7" fmla="*/ 0 w 683030"/>
              <a:gd name="connsiteY7" fmla="*/ 551052 h 612280"/>
              <a:gd name="connsiteX8" fmla="*/ 0 w 683030"/>
              <a:gd name="connsiteY8" fmla="*/ 61228 h 612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3030" h="612280">
                <a:moveTo>
                  <a:pt x="0" y="61228"/>
                </a:moveTo>
                <a:cubicBezTo>
                  <a:pt x="0" y="27413"/>
                  <a:pt x="27413" y="0"/>
                  <a:pt x="61228" y="0"/>
                </a:cubicBezTo>
                <a:lnTo>
                  <a:pt x="621802" y="0"/>
                </a:lnTo>
                <a:cubicBezTo>
                  <a:pt x="655617" y="0"/>
                  <a:pt x="683030" y="27413"/>
                  <a:pt x="683030" y="61228"/>
                </a:cubicBezTo>
                <a:lnTo>
                  <a:pt x="683030" y="551052"/>
                </a:lnTo>
                <a:cubicBezTo>
                  <a:pt x="683030" y="584867"/>
                  <a:pt x="655617" y="612280"/>
                  <a:pt x="621802" y="612280"/>
                </a:cubicBezTo>
                <a:lnTo>
                  <a:pt x="61228" y="612280"/>
                </a:lnTo>
                <a:cubicBezTo>
                  <a:pt x="27413" y="612280"/>
                  <a:pt x="0" y="584867"/>
                  <a:pt x="0" y="551052"/>
                </a:cubicBezTo>
                <a:lnTo>
                  <a:pt x="0" y="61228"/>
                </a:lnTo>
                <a:close/>
              </a:path>
            </a:pathLst>
          </a:custGeom>
          <a:scene3d>
            <a:camera prst="orthographicFront"/>
            <a:lightRig rig="flat" dir="t"/>
          </a:scene3d>
          <a:sp3d prstMaterial="dkEdge">
            <a:bevelT w="8200" h="38100"/>
          </a:sp3d>
        </p:spPr>
        <p:style>
          <a:lnRef idx="0">
            <a:schemeClr val="accent6">
              <a:shade val="80000"/>
              <a:hueOff val="0"/>
              <a:satOff val="0"/>
              <a:lumOff val="0"/>
              <a:alphaOff val="0"/>
            </a:schemeClr>
          </a:lnRef>
          <a:fillRef idx="2">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txBody>
          <a:bodyPr spcFirstLastPara="0" vert="horz" wrap="square" lIns="44603" tIns="44603" rIns="44603" bIns="44603" numCol="1" spcCol="1270" anchor="ctr" anchorCtr="0">
            <a:noAutofit/>
          </a:bodyPr>
          <a:lstStyle/>
          <a:p>
            <a:pPr algn="ctr" defTabSz="311150">
              <a:lnSpc>
                <a:spcPct val="90000"/>
              </a:lnSpc>
              <a:spcBef>
                <a:spcPct val="0"/>
              </a:spcBef>
              <a:spcAft>
                <a:spcPct val="35000"/>
              </a:spcAft>
            </a:pPr>
            <a:r>
              <a:rPr lang="en-US" sz="700" dirty="0">
                <a:solidFill>
                  <a:prstClr val="black">
                    <a:hueOff val="0"/>
                    <a:satOff val="0"/>
                    <a:lumOff val="0"/>
                    <a:alphaOff val="0"/>
                  </a:prstClr>
                </a:solidFill>
              </a:rPr>
              <a:t>Marine Corps</a:t>
            </a:r>
          </a:p>
          <a:p>
            <a:pPr algn="ctr" defTabSz="311150">
              <a:lnSpc>
                <a:spcPct val="90000"/>
              </a:lnSpc>
              <a:spcBef>
                <a:spcPct val="0"/>
              </a:spcBef>
              <a:spcAft>
                <a:spcPct val="35000"/>
              </a:spcAft>
            </a:pPr>
            <a:r>
              <a:rPr lang="en-US" sz="700" dirty="0">
                <a:solidFill>
                  <a:prstClr val="black">
                    <a:hueOff val="0"/>
                    <a:satOff val="0"/>
                    <a:lumOff val="0"/>
                    <a:alphaOff val="0"/>
                  </a:prstClr>
                </a:solidFill>
              </a:rPr>
              <a:t>Noel Bishop</a:t>
            </a:r>
          </a:p>
        </p:txBody>
      </p:sp>
      <p:sp>
        <p:nvSpPr>
          <p:cNvPr id="32" name="Freeform 31"/>
          <p:cNvSpPr/>
          <p:nvPr/>
        </p:nvSpPr>
        <p:spPr>
          <a:xfrm>
            <a:off x="6199249" y="4681749"/>
            <a:ext cx="508305" cy="434580"/>
          </a:xfrm>
          <a:custGeom>
            <a:avLst/>
            <a:gdLst>
              <a:gd name="connsiteX0" fmla="*/ 0 w 508305"/>
              <a:gd name="connsiteY0" fmla="*/ 43458 h 434580"/>
              <a:gd name="connsiteX1" fmla="*/ 43458 w 508305"/>
              <a:gd name="connsiteY1" fmla="*/ 0 h 434580"/>
              <a:gd name="connsiteX2" fmla="*/ 464847 w 508305"/>
              <a:gd name="connsiteY2" fmla="*/ 0 h 434580"/>
              <a:gd name="connsiteX3" fmla="*/ 508305 w 508305"/>
              <a:gd name="connsiteY3" fmla="*/ 43458 h 434580"/>
              <a:gd name="connsiteX4" fmla="*/ 508305 w 508305"/>
              <a:gd name="connsiteY4" fmla="*/ 391122 h 434580"/>
              <a:gd name="connsiteX5" fmla="*/ 464847 w 508305"/>
              <a:gd name="connsiteY5" fmla="*/ 434580 h 434580"/>
              <a:gd name="connsiteX6" fmla="*/ 43458 w 508305"/>
              <a:gd name="connsiteY6" fmla="*/ 434580 h 434580"/>
              <a:gd name="connsiteX7" fmla="*/ 0 w 508305"/>
              <a:gd name="connsiteY7" fmla="*/ 391122 h 434580"/>
              <a:gd name="connsiteX8" fmla="*/ 0 w 508305"/>
              <a:gd name="connsiteY8" fmla="*/ 43458 h 434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8305" h="434580">
                <a:moveTo>
                  <a:pt x="0" y="43458"/>
                </a:moveTo>
                <a:cubicBezTo>
                  <a:pt x="0" y="19457"/>
                  <a:pt x="19457" y="0"/>
                  <a:pt x="43458" y="0"/>
                </a:cubicBezTo>
                <a:lnTo>
                  <a:pt x="464847" y="0"/>
                </a:lnTo>
                <a:cubicBezTo>
                  <a:pt x="488848" y="0"/>
                  <a:pt x="508305" y="19457"/>
                  <a:pt x="508305" y="43458"/>
                </a:cubicBezTo>
                <a:lnTo>
                  <a:pt x="508305" y="391122"/>
                </a:lnTo>
                <a:cubicBezTo>
                  <a:pt x="508305" y="415123"/>
                  <a:pt x="488848" y="434580"/>
                  <a:pt x="464847" y="434580"/>
                </a:cubicBezTo>
                <a:lnTo>
                  <a:pt x="43458" y="434580"/>
                </a:lnTo>
                <a:cubicBezTo>
                  <a:pt x="19457" y="434580"/>
                  <a:pt x="0" y="415123"/>
                  <a:pt x="0" y="391122"/>
                </a:cubicBezTo>
                <a:lnTo>
                  <a:pt x="0" y="43458"/>
                </a:lnTo>
                <a:close/>
              </a:path>
            </a:pathLst>
          </a:custGeom>
          <a:scene3d>
            <a:camera prst="orthographicFront"/>
            <a:lightRig rig="flat" dir="t"/>
          </a:scene3d>
          <a:sp3d prstMaterial="dkEdge">
            <a:bevelT w="8200" h="38100"/>
          </a:sp3d>
        </p:spPr>
        <p:style>
          <a:lnRef idx="0">
            <a:schemeClr val="accent6">
              <a:shade val="80000"/>
              <a:hueOff val="0"/>
              <a:satOff val="0"/>
              <a:lumOff val="0"/>
              <a:alphaOff val="0"/>
            </a:schemeClr>
          </a:lnRef>
          <a:fillRef idx="2">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txBody>
          <a:bodyPr spcFirstLastPara="0" vert="horz" wrap="square" lIns="39398" tIns="39398" rIns="39398" bIns="39398" numCol="1" spcCol="1270" anchor="ctr" anchorCtr="0">
            <a:noAutofit/>
          </a:bodyPr>
          <a:lstStyle/>
          <a:p>
            <a:pPr algn="ctr" defTabSz="311150">
              <a:lnSpc>
                <a:spcPct val="90000"/>
              </a:lnSpc>
              <a:spcBef>
                <a:spcPct val="0"/>
              </a:spcBef>
              <a:spcAft>
                <a:spcPct val="35000"/>
              </a:spcAft>
            </a:pPr>
            <a:r>
              <a:rPr lang="en-US" sz="700" dirty="0">
                <a:solidFill>
                  <a:prstClr val="black">
                    <a:hueOff val="0"/>
                    <a:satOff val="0"/>
                    <a:lumOff val="0"/>
                    <a:alphaOff val="0"/>
                  </a:prstClr>
                </a:solidFill>
              </a:rPr>
              <a:t>John Bryant</a:t>
            </a:r>
          </a:p>
        </p:txBody>
      </p:sp>
      <p:sp>
        <p:nvSpPr>
          <p:cNvPr id="34" name="Freeform 33"/>
          <p:cNvSpPr/>
          <p:nvPr/>
        </p:nvSpPr>
        <p:spPr>
          <a:xfrm>
            <a:off x="6947407" y="3933920"/>
            <a:ext cx="894886" cy="612280"/>
          </a:xfrm>
          <a:custGeom>
            <a:avLst/>
            <a:gdLst>
              <a:gd name="connsiteX0" fmla="*/ 0 w 894886"/>
              <a:gd name="connsiteY0" fmla="*/ 61228 h 612280"/>
              <a:gd name="connsiteX1" fmla="*/ 61228 w 894886"/>
              <a:gd name="connsiteY1" fmla="*/ 0 h 612280"/>
              <a:gd name="connsiteX2" fmla="*/ 833658 w 894886"/>
              <a:gd name="connsiteY2" fmla="*/ 0 h 612280"/>
              <a:gd name="connsiteX3" fmla="*/ 894886 w 894886"/>
              <a:gd name="connsiteY3" fmla="*/ 61228 h 612280"/>
              <a:gd name="connsiteX4" fmla="*/ 894886 w 894886"/>
              <a:gd name="connsiteY4" fmla="*/ 551052 h 612280"/>
              <a:gd name="connsiteX5" fmla="*/ 833658 w 894886"/>
              <a:gd name="connsiteY5" fmla="*/ 612280 h 612280"/>
              <a:gd name="connsiteX6" fmla="*/ 61228 w 894886"/>
              <a:gd name="connsiteY6" fmla="*/ 612280 h 612280"/>
              <a:gd name="connsiteX7" fmla="*/ 0 w 894886"/>
              <a:gd name="connsiteY7" fmla="*/ 551052 h 612280"/>
              <a:gd name="connsiteX8" fmla="*/ 0 w 894886"/>
              <a:gd name="connsiteY8" fmla="*/ 61228 h 612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94886" h="612280">
                <a:moveTo>
                  <a:pt x="0" y="61228"/>
                </a:moveTo>
                <a:cubicBezTo>
                  <a:pt x="0" y="27413"/>
                  <a:pt x="27413" y="0"/>
                  <a:pt x="61228" y="0"/>
                </a:cubicBezTo>
                <a:lnTo>
                  <a:pt x="833658" y="0"/>
                </a:lnTo>
                <a:cubicBezTo>
                  <a:pt x="867473" y="0"/>
                  <a:pt x="894886" y="27413"/>
                  <a:pt x="894886" y="61228"/>
                </a:cubicBezTo>
                <a:lnTo>
                  <a:pt x="894886" y="551052"/>
                </a:lnTo>
                <a:cubicBezTo>
                  <a:pt x="894886" y="584867"/>
                  <a:pt x="867473" y="612280"/>
                  <a:pt x="833658" y="612280"/>
                </a:cubicBezTo>
                <a:lnTo>
                  <a:pt x="61228" y="612280"/>
                </a:lnTo>
                <a:cubicBezTo>
                  <a:pt x="27413" y="612280"/>
                  <a:pt x="0" y="584867"/>
                  <a:pt x="0" y="551052"/>
                </a:cubicBezTo>
                <a:lnTo>
                  <a:pt x="0" y="61228"/>
                </a:lnTo>
                <a:close/>
              </a:path>
            </a:pathLst>
          </a:custGeom>
          <a:scene3d>
            <a:camera prst="orthographicFront"/>
            <a:lightRig rig="flat" dir="t"/>
          </a:scene3d>
          <a:sp3d prstMaterial="dkEdge">
            <a:bevelT w="8200" h="38100"/>
          </a:sp3d>
        </p:spPr>
        <p:style>
          <a:lnRef idx="0">
            <a:schemeClr val="accent6">
              <a:shade val="80000"/>
              <a:hueOff val="0"/>
              <a:satOff val="0"/>
              <a:lumOff val="0"/>
              <a:alphaOff val="0"/>
            </a:schemeClr>
          </a:lnRef>
          <a:fillRef idx="2">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txBody>
          <a:bodyPr spcFirstLastPara="0" vert="horz" wrap="square" lIns="44603" tIns="44603" rIns="44603" bIns="44603" numCol="1" spcCol="1270" anchor="ctr" anchorCtr="0">
            <a:noAutofit/>
          </a:bodyPr>
          <a:lstStyle/>
          <a:p>
            <a:pPr algn="ctr" defTabSz="311150">
              <a:lnSpc>
                <a:spcPct val="90000"/>
              </a:lnSpc>
              <a:spcBef>
                <a:spcPct val="0"/>
              </a:spcBef>
              <a:spcAft>
                <a:spcPct val="35000"/>
              </a:spcAft>
            </a:pPr>
            <a:r>
              <a:rPr lang="en-US" sz="700" dirty="0">
                <a:solidFill>
                  <a:prstClr val="black">
                    <a:hueOff val="0"/>
                    <a:satOff val="0"/>
                    <a:lumOff val="0"/>
                    <a:alphaOff val="0"/>
                  </a:prstClr>
                </a:solidFill>
              </a:rPr>
              <a:t>Air Force</a:t>
            </a:r>
          </a:p>
          <a:p>
            <a:pPr algn="ctr" defTabSz="311150">
              <a:lnSpc>
                <a:spcPct val="90000"/>
              </a:lnSpc>
              <a:spcBef>
                <a:spcPct val="0"/>
              </a:spcBef>
              <a:spcAft>
                <a:spcPct val="35000"/>
              </a:spcAft>
            </a:pPr>
            <a:r>
              <a:rPr lang="en-US" sz="700" dirty="0">
                <a:solidFill>
                  <a:prstClr val="black">
                    <a:hueOff val="0"/>
                    <a:satOff val="0"/>
                    <a:lumOff val="0"/>
                    <a:alphaOff val="0"/>
                  </a:prstClr>
                </a:solidFill>
              </a:rPr>
              <a:t>Ron Cipressi </a:t>
            </a:r>
          </a:p>
        </p:txBody>
      </p:sp>
      <p:sp>
        <p:nvSpPr>
          <p:cNvPr id="36" name="Freeform 35"/>
          <p:cNvSpPr/>
          <p:nvPr/>
        </p:nvSpPr>
        <p:spPr>
          <a:xfrm>
            <a:off x="6931361" y="4681749"/>
            <a:ext cx="926981" cy="722962"/>
          </a:xfrm>
          <a:custGeom>
            <a:avLst/>
            <a:gdLst>
              <a:gd name="connsiteX0" fmla="*/ 0 w 926981"/>
              <a:gd name="connsiteY0" fmla="*/ 72296 h 722962"/>
              <a:gd name="connsiteX1" fmla="*/ 72296 w 926981"/>
              <a:gd name="connsiteY1" fmla="*/ 0 h 722962"/>
              <a:gd name="connsiteX2" fmla="*/ 854685 w 926981"/>
              <a:gd name="connsiteY2" fmla="*/ 0 h 722962"/>
              <a:gd name="connsiteX3" fmla="*/ 926981 w 926981"/>
              <a:gd name="connsiteY3" fmla="*/ 72296 h 722962"/>
              <a:gd name="connsiteX4" fmla="*/ 926981 w 926981"/>
              <a:gd name="connsiteY4" fmla="*/ 650666 h 722962"/>
              <a:gd name="connsiteX5" fmla="*/ 854685 w 926981"/>
              <a:gd name="connsiteY5" fmla="*/ 722962 h 722962"/>
              <a:gd name="connsiteX6" fmla="*/ 72296 w 926981"/>
              <a:gd name="connsiteY6" fmla="*/ 722962 h 722962"/>
              <a:gd name="connsiteX7" fmla="*/ 0 w 926981"/>
              <a:gd name="connsiteY7" fmla="*/ 650666 h 722962"/>
              <a:gd name="connsiteX8" fmla="*/ 0 w 926981"/>
              <a:gd name="connsiteY8" fmla="*/ 72296 h 72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26981" h="722962">
                <a:moveTo>
                  <a:pt x="0" y="72296"/>
                </a:moveTo>
                <a:cubicBezTo>
                  <a:pt x="0" y="32368"/>
                  <a:pt x="32368" y="0"/>
                  <a:pt x="72296" y="0"/>
                </a:cubicBezTo>
                <a:lnTo>
                  <a:pt x="854685" y="0"/>
                </a:lnTo>
                <a:cubicBezTo>
                  <a:pt x="894613" y="0"/>
                  <a:pt x="926981" y="32368"/>
                  <a:pt x="926981" y="72296"/>
                </a:cubicBezTo>
                <a:lnTo>
                  <a:pt x="926981" y="650666"/>
                </a:lnTo>
                <a:cubicBezTo>
                  <a:pt x="926981" y="690594"/>
                  <a:pt x="894613" y="722962"/>
                  <a:pt x="854685" y="722962"/>
                </a:cubicBezTo>
                <a:lnTo>
                  <a:pt x="72296" y="722962"/>
                </a:lnTo>
                <a:cubicBezTo>
                  <a:pt x="32368" y="722962"/>
                  <a:pt x="0" y="690594"/>
                  <a:pt x="0" y="650666"/>
                </a:cubicBezTo>
                <a:lnTo>
                  <a:pt x="0" y="72296"/>
                </a:lnTo>
                <a:close/>
              </a:path>
            </a:pathLst>
          </a:custGeom>
          <a:scene3d>
            <a:camera prst="orthographicFront"/>
            <a:lightRig rig="flat" dir="t"/>
          </a:scene3d>
          <a:sp3d prstMaterial="dkEdge">
            <a:bevelT w="8200" h="38100"/>
          </a:sp3d>
        </p:spPr>
        <p:style>
          <a:lnRef idx="0">
            <a:schemeClr val="accent6">
              <a:shade val="80000"/>
              <a:hueOff val="0"/>
              <a:satOff val="0"/>
              <a:lumOff val="0"/>
              <a:alphaOff val="0"/>
            </a:schemeClr>
          </a:lnRef>
          <a:fillRef idx="2">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txBody>
          <a:bodyPr spcFirstLastPara="0" vert="horz" wrap="square" lIns="47845" tIns="47845" rIns="47845" bIns="47845" numCol="1" spcCol="1270" anchor="ctr" anchorCtr="0">
            <a:noAutofit/>
          </a:bodyPr>
          <a:lstStyle/>
          <a:p>
            <a:pPr algn="ctr" defTabSz="311150">
              <a:lnSpc>
                <a:spcPct val="90000"/>
              </a:lnSpc>
              <a:spcBef>
                <a:spcPct val="0"/>
              </a:spcBef>
              <a:spcAft>
                <a:spcPct val="35000"/>
              </a:spcAft>
            </a:pPr>
            <a:r>
              <a:rPr lang="en-US" sz="700" dirty="0">
                <a:solidFill>
                  <a:prstClr val="black">
                    <a:hueOff val="0"/>
                    <a:satOff val="0"/>
                    <a:lumOff val="0"/>
                    <a:alphaOff val="0"/>
                  </a:prstClr>
                </a:solidFill>
              </a:rPr>
              <a:t>Janet Wentworth</a:t>
            </a:r>
          </a:p>
          <a:p>
            <a:pPr algn="ctr" defTabSz="311150">
              <a:lnSpc>
                <a:spcPct val="90000"/>
              </a:lnSpc>
              <a:spcBef>
                <a:spcPct val="0"/>
              </a:spcBef>
              <a:spcAft>
                <a:spcPct val="35000"/>
              </a:spcAft>
            </a:pPr>
            <a:r>
              <a:rPr lang="en-US" sz="700" dirty="0">
                <a:solidFill>
                  <a:prstClr val="black">
                    <a:hueOff val="0"/>
                    <a:satOff val="0"/>
                    <a:lumOff val="0"/>
                    <a:alphaOff val="0"/>
                  </a:prstClr>
                </a:solidFill>
              </a:rPr>
              <a:t>Chinson Yew</a:t>
            </a:r>
          </a:p>
          <a:p>
            <a:pPr algn="ctr" defTabSz="311150">
              <a:lnSpc>
                <a:spcPct val="90000"/>
              </a:lnSpc>
              <a:spcBef>
                <a:spcPct val="0"/>
              </a:spcBef>
              <a:spcAft>
                <a:spcPct val="35000"/>
              </a:spcAft>
            </a:pPr>
            <a:r>
              <a:rPr lang="en-US" sz="700" dirty="0">
                <a:solidFill>
                  <a:prstClr val="black">
                    <a:hueOff val="0"/>
                    <a:satOff val="0"/>
                    <a:lumOff val="0"/>
                    <a:alphaOff val="0"/>
                  </a:prstClr>
                </a:solidFill>
              </a:rPr>
              <a:t>Eric Sommer</a:t>
            </a:r>
          </a:p>
        </p:txBody>
      </p:sp>
      <p:sp>
        <p:nvSpPr>
          <p:cNvPr id="38" name="Freeform 37"/>
          <p:cNvSpPr/>
          <p:nvPr/>
        </p:nvSpPr>
        <p:spPr>
          <a:xfrm>
            <a:off x="7994786" y="3933920"/>
            <a:ext cx="987687" cy="612280"/>
          </a:xfrm>
          <a:custGeom>
            <a:avLst/>
            <a:gdLst>
              <a:gd name="connsiteX0" fmla="*/ 0 w 987687"/>
              <a:gd name="connsiteY0" fmla="*/ 61228 h 612280"/>
              <a:gd name="connsiteX1" fmla="*/ 61228 w 987687"/>
              <a:gd name="connsiteY1" fmla="*/ 0 h 612280"/>
              <a:gd name="connsiteX2" fmla="*/ 926459 w 987687"/>
              <a:gd name="connsiteY2" fmla="*/ 0 h 612280"/>
              <a:gd name="connsiteX3" fmla="*/ 987687 w 987687"/>
              <a:gd name="connsiteY3" fmla="*/ 61228 h 612280"/>
              <a:gd name="connsiteX4" fmla="*/ 987687 w 987687"/>
              <a:gd name="connsiteY4" fmla="*/ 551052 h 612280"/>
              <a:gd name="connsiteX5" fmla="*/ 926459 w 987687"/>
              <a:gd name="connsiteY5" fmla="*/ 612280 h 612280"/>
              <a:gd name="connsiteX6" fmla="*/ 61228 w 987687"/>
              <a:gd name="connsiteY6" fmla="*/ 612280 h 612280"/>
              <a:gd name="connsiteX7" fmla="*/ 0 w 987687"/>
              <a:gd name="connsiteY7" fmla="*/ 551052 h 612280"/>
              <a:gd name="connsiteX8" fmla="*/ 0 w 987687"/>
              <a:gd name="connsiteY8" fmla="*/ 61228 h 612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7687" h="612280">
                <a:moveTo>
                  <a:pt x="0" y="61228"/>
                </a:moveTo>
                <a:cubicBezTo>
                  <a:pt x="0" y="27413"/>
                  <a:pt x="27413" y="0"/>
                  <a:pt x="61228" y="0"/>
                </a:cubicBezTo>
                <a:lnTo>
                  <a:pt x="926459" y="0"/>
                </a:lnTo>
                <a:cubicBezTo>
                  <a:pt x="960274" y="0"/>
                  <a:pt x="987687" y="27413"/>
                  <a:pt x="987687" y="61228"/>
                </a:cubicBezTo>
                <a:lnTo>
                  <a:pt x="987687" y="551052"/>
                </a:lnTo>
                <a:cubicBezTo>
                  <a:pt x="987687" y="584867"/>
                  <a:pt x="960274" y="612280"/>
                  <a:pt x="926459" y="612280"/>
                </a:cubicBezTo>
                <a:lnTo>
                  <a:pt x="61228" y="612280"/>
                </a:lnTo>
                <a:cubicBezTo>
                  <a:pt x="27413" y="612280"/>
                  <a:pt x="0" y="584867"/>
                  <a:pt x="0" y="551052"/>
                </a:cubicBezTo>
                <a:lnTo>
                  <a:pt x="0" y="61228"/>
                </a:lnTo>
                <a:close/>
              </a:path>
            </a:pathLst>
          </a:custGeom>
          <a:scene3d>
            <a:camera prst="orthographicFront"/>
            <a:lightRig rig="flat" dir="t"/>
          </a:scene3d>
          <a:sp3d prstMaterial="dkEdge">
            <a:bevelT w="8200" h="38100"/>
          </a:sp3d>
        </p:spPr>
        <p:style>
          <a:lnRef idx="0">
            <a:schemeClr val="accent6">
              <a:shade val="80000"/>
              <a:hueOff val="0"/>
              <a:satOff val="0"/>
              <a:lumOff val="0"/>
              <a:alphaOff val="0"/>
            </a:schemeClr>
          </a:lnRef>
          <a:fillRef idx="2">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txBody>
          <a:bodyPr spcFirstLastPara="0" vert="horz" wrap="square" lIns="44603" tIns="44603" rIns="44603" bIns="44603" numCol="1" spcCol="1270" anchor="ctr" anchorCtr="0">
            <a:noAutofit/>
          </a:bodyPr>
          <a:lstStyle/>
          <a:p>
            <a:pPr algn="ctr" defTabSz="311150">
              <a:lnSpc>
                <a:spcPct val="90000"/>
              </a:lnSpc>
              <a:spcBef>
                <a:spcPct val="0"/>
              </a:spcBef>
              <a:spcAft>
                <a:spcPct val="35000"/>
              </a:spcAft>
            </a:pPr>
            <a:endParaRPr lang="en-US" sz="700" dirty="0">
              <a:solidFill>
                <a:prstClr val="black">
                  <a:hueOff val="0"/>
                  <a:satOff val="0"/>
                  <a:lumOff val="0"/>
                  <a:alphaOff val="0"/>
                </a:prstClr>
              </a:solidFill>
            </a:endParaRPr>
          </a:p>
          <a:p>
            <a:pPr algn="ctr" defTabSz="311150">
              <a:lnSpc>
                <a:spcPct val="90000"/>
              </a:lnSpc>
              <a:spcBef>
                <a:spcPct val="0"/>
              </a:spcBef>
              <a:spcAft>
                <a:spcPct val="35000"/>
              </a:spcAft>
            </a:pPr>
            <a:r>
              <a:rPr lang="en-US" sz="700" dirty="0">
                <a:solidFill>
                  <a:prstClr val="black">
                    <a:hueOff val="0"/>
                    <a:satOff val="0"/>
                    <a:lumOff val="0"/>
                    <a:alphaOff val="0"/>
                  </a:prstClr>
                </a:solidFill>
              </a:rPr>
              <a:t>Army</a:t>
            </a:r>
          </a:p>
          <a:p>
            <a:pPr algn="ctr" defTabSz="311150">
              <a:lnSpc>
                <a:spcPct val="90000"/>
              </a:lnSpc>
              <a:spcBef>
                <a:spcPct val="0"/>
              </a:spcBef>
              <a:spcAft>
                <a:spcPct val="35000"/>
              </a:spcAft>
            </a:pPr>
            <a:r>
              <a:rPr lang="en-US" sz="700" dirty="0">
                <a:solidFill>
                  <a:prstClr val="black">
                    <a:hueOff val="0"/>
                    <a:satOff val="0"/>
                    <a:lumOff val="0"/>
                    <a:alphaOff val="0"/>
                  </a:prstClr>
                </a:solidFill>
              </a:rPr>
              <a:t>Jim Judy</a:t>
            </a:r>
          </a:p>
          <a:p>
            <a:pPr algn="ctr" defTabSz="311150">
              <a:lnSpc>
                <a:spcPct val="90000"/>
              </a:lnSpc>
              <a:spcBef>
                <a:spcPct val="0"/>
              </a:spcBef>
              <a:spcAft>
                <a:spcPct val="35000"/>
              </a:spcAft>
            </a:pPr>
            <a:r>
              <a:rPr lang="en-US" sz="700" dirty="0">
                <a:solidFill>
                  <a:prstClr val="black">
                    <a:hueOff val="0"/>
                    <a:satOff val="0"/>
                    <a:lumOff val="0"/>
                    <a:alphaOff val="0"/>
                  </a:prstClr>
                </a:solidFill>
              </a:rPr>
              <a:t>Jenna Meyers</a:t>
            </a:r>
          </a:p>
          <a:p>
            <a:pPr algn="ctr" defTabSz="311150">
              <a:lnSpc>
                <a:spcPct val="90000"/>
              </a:lnSpc>
              <a:spcBef>
                <a:spcPct val="0"/>
              </a:spcBef>
              <a:spcAft>
                <a:spcPct val="35000"/>
              </a:spcAft>
            </a:pPr>
            <a:r>
              <a:rPr lang="en-US" sz="700" dirty="0">
                <a:solidFill>
                  <a:prstClr val="black">
                    <a:hueOff val="0"/>
                    <a:satOff val="0"/>
                    <a:lumOff val="0"/>
                    <a:alphaOff val="0"/>
                  </a:prstClr>
                </a:solidFill>
              </a:rPr>
              <a:t>James Doswell</a:t>
            </a:r>
          </a:p>
          <a:p>
            <a:pPr algn="ctr" defTabSz="311150">
              <a:lnSpc>
                <a:spcPct val="90000"/>
              </a:lnSpc>
              <a:spcBef>
                <a:spcPct val="0"/>
              </a:spcBef>
              <a:spcAft>
                <a:spcPct val="35000"/>
              </a:spcAft>
            </a:pPr>
            <a:endParaRPr lang="en-US" sz="700" dirty="0">
              <a:solidFill>
                <a:prstClr val="black">
                  <a:hueOff val="0"/>
                  <a:satOff val="0"/>
                  <a:lumOff val="0"/>
                  <a:alphaOff val="0"/>
                </a:prstClr>
              </a:solidFill>
            </a:endParaRPr>
          </a:p>
        </p:txBody>
      </p:sp>
      <p:sp>
        <p:nvSpPr>
          <p:cNvPr id="40" name="Freeform 39"/>
          <p:cNvSpPr/>
          <p:nvPr/>
        </p:nvSpPr>
        <p:spPr>
          <a:xfrm>
            <a:off x="8023154" y="4681749"/>
            <a:ext cx="930950" cy="434580"/>
          </a:xfrm>
          <a:custGeom>
            <a:avLst/>
            <a:gdLst>
              <a:gd name="connsiteX0" fmla="*/ 0 w 930950"/>
              <a:gd name="connsiteY0" fmla="*/ 43458 h 434580"/>
              <a:gd name="connsiteX1" fmla="*/ 43458 w 930950"/>
              <a:gd name="connsiteY1" fmla="*/ 0 h 434580"/>
              <a:gd name="connsiteX2" fmla="*/ 887492 w 930950"/>
              <a:gd name="connsiteY2" fmla="*/ 0 h 434580"/>
              <a:gd name="connsiteX3" fmla="*/ 930950 w 930950"/>
              <a:gd name="connsiteY3" fmla="*/ 43458 h 434580"/>
              <a:gd name="connsiteX4" fmla="*/ 930950 w 930950"/>
              <a:gd name="connsiteY4" fmla="*/ 391122 h 434580"/>
              <a:gd name="connsiteX5" fmla="*/ 887492 w 930950"/>
              <a:gd name="connsiteY5" fmla="*/ 434580 h 434580"/>
              <a:gd name="connsiteX6" fmla="*/ 43458 w 930950"/>
              <a:gd name="connsiteY6" fmla="*/ 434580 h 434580"/>
              <a:gd name="connsiteX7" fmla="*/ 0 w 930950"/>
              <a:gd name="connsiteY7" fmla="*/ 391122 h 434580"/>
              <a:gd name="connsiteX8" fmla="*/ 0 w 930950"/>
              <a:gd name="connsiteY8" fmla="*/ 43458 h 434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30950" h="434580">
                <a:moveTo>
                  <a:pt x="0" y="43458"/>
                </a:moveTo>
                <a:cubicBezTo>
                  <a:pt x="0" y="19457"/>
                  <a:pt x="19457" y="0"/>
                  <a:pt x="43458" y="0"/>
                </a:cubicBezTo>
                <a:lnTo>
                  <a:pt x="887492" y="0"/>
                </a:lnTo>
                <a:cubicBezTo>
                  <a:pt x="911493" y="0"/>
                  <a:pt x="930950" y="19457"/>
                  <a:pt x="930950" y="43458"/>
                </a:cubicBezTo>
                <a:lnTo>
                  <a:pt x="930950" y="391122"/>
                </a:lnTo>
                <a:cubicBezTo>
                  <a:pt x="930950" y="415123"/>
                  <a:pt x="911493" y="434580"/>
                  <a:pt x="887492" y="434580"/>
                </a:cubicBezTo>
                <a:lnTo>
                  <a:pt x="43458" y="434580"/>
                </a:lnTo>
                <a:cubicBezTo>
                  <a:pt x="19457" y="434580"/>
                  <a:pt x="0" y="415123"/>
                  <a:pt x="0" y="391122"/>
                </a:cubicBezTo>
                <a:lnTo>
                  <a:pt x="0" y="43458"/>
                </a:lnTo>
                <a:close/>
              </a:path>
            </a:pathLst>
          </a:custGeom>
          <a:scene3d>
            <a:camera prst="orthographicFront"/>
            <a:lightRig rig="flat" dir="t"/>
          </a:scene3d>
          <a:sp3d prstMaterial="dkEdge">
            <a:bevelT w="8200" h="38100"/>
          </a:sp3d>
        </p:spPr>
        <p:style>
          <a:lnRef idx="0">
            <a:schemeClr val="accent6">
              <a:shade val="80000"/>
              <a:hueOff val="0"/>
              <a:satOff val="0"/>
              <a:lumOff val="0"/>
              <a:alphaOff val="0"/>
            </a:schemeClr>
          </a:lnRef>
          <a:fillRef idx="2">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txBody>
          <a:bodyPr spcFirstLastPara="0" vert="horz" wrap="square" lIns="39398" tIns="39398" rIns="39398" bIns="39398" numCol="1" spcCol="1270" anchor="ctr" anchorCtr="0">
            <a:noAutofit/>
          </a:bodyPr>
          <a:lstStyle/>
          <a:p>
            <a:pPr algn="ctr" defTabSz="311150">
              <a:lnSpc>
                <a:spcPct val="90000"/>
              </a:lnSpc>
              <a:spcBef>
                <a:spcPct val="0"/>
              </a:spcBef>
              <a:spcAft>
                <a:spcPct val="35000"/>
              </a:spcAft>
            </a:pPr>
            <a:r>
              <a:rPr lang="en-US" sz="700" dirty="0">
                <a:solidFill>
                  <a:prstClr val="black">
                    <a:hueOff val="0"/>
                    <a:satOff val="0"/>
                    <a:lumOff val="0"/>
                    <a:alphaOff val="0"/>
                  </a:prstClr>
                </a:solidFill>
              </a:rPr>
              <a:t> Michael Smith</a:t>
            </a:r>
          </a:p>
          <a:p>
            <a:pPr algn="ctr" defTabSz="311150">
              <a:lnSpc>
                <a:spcPct val="90000"/>
              </a:lnSpc>
              <a:spcBef>
                <a:spcPct val="0"/>
              </a:spcBef>
              <a:spcAft>
                <a:spcPct val="35000"/>
              </a:spcAft>
            </a:pPr>
            <a:r>
              <a:rPr lang="en-US" sz="700" dirty="0">
                <a:solidFill>
                  <a:prstClr val="black">
                    <a:hueOff val="0"/>
                    <a:satOff val="0"/>
                    <a:lumOff val="0"/>
                    <a:alphaOff val="0"/>
                  </a:prstClr>
                </a:solidFill>
              </a:rPr>
              <a:t>Michael Duarte</a:t>
            </a:r>
          </a:p>
        </p:txBody>
      </p:sp>
      <p:sp>
        <p:nvSpPr>
          <p:cNvPr id="42" name="Freeform 41"/>
          <p:cNvSpPr/>
          <p:nvPr/>
        </p:nvSpPr>
        <p:spPr>
          <a:xfrm>
            <a:off x="9169205" y="3933920"/>
            <a:ext cx="508305" cy="612280"/>
          </a:xfrm>
          <a:custGeom>
            <a:avLst/>
            <a:gdLst>
              <a:gd name="connsiteX0" fmla="*/ 0 w 508305"/>
              <a:gd name="connsiteY0" fmla="*/ 50831 h 612280"/>
              <a:gd name="connsiteX1" fmla="*/ 50831 w 508305"/>
              <a:gd name="connsiteY1" fmla="*/ 0 h 612280"/>
              <a:gd name="connsiteX2" fmla="*/ 457475 w 508305"/>
              <a:gd name="connsiteY2" fmla="*/ 0 h 612280"/>
              <a:gd name="connsiteX3" fmla="*/ 508306 w 508305"/>
              <a:gd name="connsiteY3" fmla="*/ 50831 h 612280"/>
              <a:gd name="connsiteX4" fmla="*/ 508305 w 508305"/>
              <a:gd name="connsiteY4" fmla="*/ 561450 h 612280"/>
              <a:gd name="connsiteX5" fmla="*/ 457474 w 508305"/>
              <a:gd name="connsiteY5" fmla="*/ 612281 h 612280"/>
              <a:gd name="connsiteX6" fmla="*/ 50831 w 508305"/>
              <a:gd name="connsiteY6" fmla="*/ 612280 h 612280"/>
              <a:gd name="connsiteX7" fmla="*/ 0 w 508305"/>
              <a:gd name="connsiteY7" fmla="*/ 561449 h 612280"/>
              <a:gd name="connsiteX8" fmla="*/ 0 w 508305"/>
              <a:gd name="connsiteY8" fmla="*/ 50831 h 612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8305" h="612280">
                <a:moveTo>
                  <a:pt x="0" y="50831"/>
                </a:moveTo>
                <a:cubicBezTo>
                  <a:pt x="0" y="22758"/>
                  <a:pt x="22758" y="0"/>
                  <a:pt x="50831" y="0"/>
                </a:cubicBezTo>
                <a:lnTo>
                  <a:pt x="457475" y="0"/>
                </a:lnTo>
                <a:cubicBezTo>
                  <a:pt x="485548" y="0"/>
                  <a:pt x="508306" y="22758"/>
                  <a:pt x="508306" y="50831"/>
                </a:cubicBezTo>
                <a:cubicBezTo>
                  <a:pt x="508306" y="221037"/>
                  <a:pt x="508305" y="391244"/>
                  <a:pt x="508305" y="561450"/>
                </a:cubicBezTo>
                <a:cubicBezTo>
                  <a:pt x="508305" y="589523"/>
                  <a:pt x="485547" y="612281"/>
                  <a:pt x="457474" y="612281"/>
                </a:cubicBezTo>
                <a:lnTo>
                  <a:pt x="50831" y="612280"/>
                </a:lnTo>
                <a:cubicBezTo>
                  <a:pt x="22758" y="612280"/>
                  <a:pt x="0" y="589522"/>
                  <a:pt x="0" y="561449"/>
                </a:cubicBezTo>
                <a:lnTo>
                  <a:pt x="0" y="50831"/>
                </a:lnTo>
                <a:close/>
              </a:path>
            </a:pathLst>
          </a:custGeom>
          <a:scene3d>
            <a:camera prst="orthographicFront"/>
            <a:lightRig rig="flat" dir="t"/>
          </a:scene3d>
          <a:sp3d prstMaterial="dkEdge">
            <a:bevelT w="8200" h="38100"/>
          </a:sp3d>
        </p:spPr>
        <p:style>
          <a:lnRef idx="0">
            <a:schemeClr val="accent6">
              <a:shade val="80000"/>
              <a:hueOff val="0"/>
              <a:satOff val="0"/>
              <a:lumOff val="0"/>
              <a:alphaOff val="0"/>
            </a:schemeClr>
          </a:lnRef>
          <a:fillRef idx="2">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txBody>
          <a:bodyPr spcFirstLastPara="0" vert="horz" wrap="square" lIns="41558" tIns="41558" rIns="41558" bIns="41558" numCol="1" spcCol="1270" anchor="ctr" anchorCtr="0">
            <a:noAutofit/>
          </a:bodyPr>
          <a:lstStyle/>
          <a:p>
            <a:pPr algn="ctr" defTabSz="311150">
              <a:lnSpc>
                <a:spcPct val="90000"/>
              </a:lnSpc>
              <a:spcBef>
                <a:spcPct val="0"/>
              </a:spcBef>
              <a:spcAft>
                <a:spcPct val="35000"/>
              </a:spcAft>
            </a:pPr>
            <a:r>
              <a:rPr lang="en-US" sz="700" dirty="0">
                <a:solidFill>
                  <a:prstClr val="black">
                    <a:hueOff val="0"/>
                    <a:satOff val="0"/>
                    <a:lumOff val="0"/>
                    <a:alphaOff val="0"/>
                  </a:prstClr>
                </a:solidFill>
              </a:rPr>
              <a:t>SPAWAR</a:t>
            </a:r>
          </a:p>
          <a:p>
            <a:pPr algn="ctr" defTabSz="311150">
              <a:lnSpc>
                <a:spcPct val="90000"/>
              </a:lnSpc>
              <a:spcBef>
                <a:spcPct val="0"/>
              </a:spcBef>
              <a:spcAft>
                <a:spcPct val="35000"/>
              </a:spcAft>
            </a:pPr>
            <a:r>
              <a:rPr lang="en-US" sz="700" dirty="0">
                <a:solidFill>
                  <a:prstClr val="black">
                    <a:hueOff val="0"/>
                    <a:satOff val="0"/>
                    <a:lumOff val="0"/>
                    <a:alphaOff val="0"/>
                  </a:prstClr>
                </a:solidFill>
              </a:rPr>
              <a:t>Jeremiah Hayden  </a:t>
            </a:r>
          </a:p>
        </p:txBody>
      </p:sp>
      <p:sp>
        <p:nvSpPr>
          <p:cNvPr id="44" name="Freeform 43"/>
          <p:cNvSpPr/>
          <p:nvPr/>
        </p:nvSpPr>
        <p:spPr>
          <a:xfrm>
            <a:off x="9106597" y="4681749"/>
            <a:ext cx="633521" cy="434580"/>
          </a:xfrm>
          <a:custGeom>
            <a:avLst/>
            <a:gdLst>
              <a:gd name="connsiteX0" fmla="*/ 0 w 633521"/>
              <a:gd name="connsiteY0" fmla="*/ 43458 h 434580"/>
              <a:gd name="connsiteX1" fmla="*/ 43458 w 633521"/>
              <a:gd name="connsiteY1" fmla="*/ 0 h 434580"/>
              <a:gd name="connsiteX2" fmla="*/ 590063 w 633521"/>
              <a:gd name="connsiteY2" fmla="*/ 0 h 434580"/>
              <a:gd name="connsiteX3" fmla="*/ 633521 w 633521"/>
              <a:gd name="connsiteY3" fmla="*/ 43458 h 434580"/>
              <a:gd name="connsiteX4" fmla="*/ 633521 w 633521"/>
              <a:gd name="connsiteY4" fmla="*/ 391122 h 434580"/>
              <a:gd name="connsiteX5" fmla="*/ 590063 w 633521"/>
              <a:gd name="connsiteY5" fmla="*/ 434580 h 434580"/>
              <a:gd name="connsiteX6" fmla="*/ 43458 w 633521"/>
              <a:gd name="connsiteY6" fmla="*/ 434580 h 434580"/>
              <a:gd name="connsiteX7" fmla="*/ 0 w 633521"/>
              <a:gd name="connsiteY7" fmla="*/ 391122 h 434580"/>
              <a:gd name="connsiteX8" fmla="*/ 0 w 633521"/>
              <a:gd name="connsiteY8" fmla="*/ 43458 h 434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3521" h="434580">
                <a:moveTo>
                  <a:pt x="0" y="43458"/>
                </a:moveTo>
                <a:cubicBezTo>
                  <a:pt x="0" y="19457"/>
                  <a:pt x="19457" y="0"/>
                  <a:pt x="43458" y="0"/>
                </a:cubicBezTo>
                <a:lnTo>
                  <a:pt x="590063" y="0"/>
                </a:lnTo>
                <a:cubicBezTo>
                  <a:pt x="614064" y="0"/>
                  <a:pt x="633521" y="19457"/>
                  <a:pt x="633521" y="43458"/>
                </a:cubicBezTo>
                <a:lnTo>
                  <a:pt x="633521" y="391122"/>
                </a:lnTo>
                <a:cubicBezTo>
                  <a:pt x="633521" y="415123"/>
                  <a:pt x="614064" y="434580"/>
                  <a:pt x="590063" y="434580"/>
                </a:cubicBezTo>
                <a:lnTo>
                  <a:pt x="43458" y="434580"/>
                </a:lnTo>
                <a:cubicBezTo>
                  <a:pt x="19457" y="434580"/>
                  <a:pt x="0" y="415123"/>
                  <a:pt x="0" y="391122"/>
                </a:cubicBezTo>
                <a:lnTo>
                  <a:pt x="0" y="43458"/>
                </a:lnTo>
                <a:close/>
              </a:path>
            </a:pathLst>
          </a:custGeom>
          <a:scene3d>
            <a:camera prst="orthographicFront"/>
            <a:lightRig rig="flat" dir="t"/>
          </a:scene3d>
          <a:sp3d prstMaterial="dkEdge">
            <a:bevelT w="8200" h="38100"/>
          </a:sp3d>
        </p:spPr>
        <p:style>
          <a:lnRef idx="0">
            <a:schemeClr val="accent6">
              <a:shade val="80000"/>
              <a:hueOff val="0"/>
              <a:satOff val="0"/>
              <a:lumOff val="0"/>
              <a:alphaOff val="0"/>
            </a:schemeClr>
          </a:lnRef>
          <a:fillRef idx="2">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txBody>
          <a:bodyPr spcFirstLastPara="0" vert="horz" wrap="square" lIns="39398" tIns="39398" rIns="39398" bIns="39398" numCol="1" spcCol="1270" anchor="ctr" anchorCtr="0">
            <a:noAutofit/>
          </a:bodyPr>
          <a:lstStyle/>
          <a:p>
            <a:pPr algn="ctr" defTabSz="311150">
              <a:lnSpc>
                <a:spcPct val="90000"/>
              </a:lnSpc>
              <a:spcBef>
                <a:spcPct val="0"/>
              </a:spcBef>
              <a:spcAft>
                <a:spcPct val="35000"/>
              </a:spcAft>
            </a:pPr>
            <a:r>
              <a:rPr lang="en-US" sz="700" dirty="0">
                <a:solidFill>
                  <a:prstClr val="black">
                    <a:hueOff val="0"/>
                    <a:satOff val="0"/>
                    <a:lumOff val="0"/>
                    <a:alphaOff val="0"/>
                  </a:prstClr>
                </a:solidFill>
              </a:rPr>
              <a:t>Min-Jung Gantt</a:t>
            </a:r>
          </a:p>
        </p:txBody>
      </p:sp>
      <p:sp>
        <p:nvSpPr>
          <p:cNvPr id="46" name="Freeform 45"/>
          <p:cNvSpPr/>
          <p:nvPr/>
        </p:nvSpPr>
        <p:spPr>
          <a:xfrm>
            <a:off x="9892610" y="3933920"/>
            <a:ext cx="508305" cy="612280"/>
          </a:xfrm>
          <a:custGeom>
            <a:avLst/>
            <a:gdLst>
              <a:gd name="connsiteX0" fmla="*/ 0 w 508305"/>
              <a:gd name="connsiteY0" fmla="*/ 50831 h 612280"/>
              <a:gd name="connsiteX1" fmla="*/ 50831 w 508305"/>
              <a:gd name="connsiteY1" fmla="*/ 0 h 612280"/>
              <a:gd name="connsiteX2" fmla="*/ 457475 w 508305"/>
              <a:gd name="connsiteY2" fmla="*/ 0 h 612280"/>
              <a:gd name="connsiteX3" fmla="*/ 508306 w 508305"/>
              <a:gd name="connsiteY3" fmla="*/ 50831 h 612280"/>
              <a:gd name="connsiteX4" fmla="*/ 508305 w 508305"/>
              <a:gd name="connsiteY4" fmla="*/ 561450 h 612280"/>
              <a:gd name="connsiteX5" fmla="*/ 457474 w 508305"/>
              <a:gd name="connsiteY5" fmla="*/ 612281 h 612280"/>
              <a:gd name="connsiteX6" fmla="*/ 50831 w 508305"/>
              <a:gd name="connsiteY6" fmla="*/ 612280 h 612280"/>
              <a:gd name="connsiteX7" fmla="*/ 0 w 508305"/>
              <a:gd name="connsiteY7" fmla="*/ 561449 h 612280"/>
              <a:gd name="connsiteX8" fmla="*/ 0 w 508305"/>
              <a:gd name="connsiteY8" fmla="*/ 50831 h 612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8305" h="612280">
                <a:moveTo>
                  <a:pt x="0" y="50831"/>
                </a:moveTo>
                <a:cubicBezTo>
                  <a:pt x="0" y="22758"/>
                  <a:pt x="22758" y="0"/>
                  <a:pt x="50831" y="0"/>
                </a:cubicBezTo>
                <a:lnTo>
                  <a:pt x="457475" y="0"/>
                </a:lnTo>
                <a:cubicBezTo>
                  <a:pt x="485548" y="0"/>
                  <a:pt x="508306" y="22758"/>
                  <a:pt x="508306" y="50831"/>
                </a:cubicBezTo>
                <a:cubicBezTo>
                  <a:pt x="508306" y="221037"/>
                  <a:pt x="508305" y="391244"/>
                  <a:pt x="508305" y="561450"/>
                </a:cubicBezTo>
                <a:cubicBezTo>
                  <a:pt x="508305" y="589523"/>
                  <a:pt x="485547" y="612281"/>
                  <a:pt x="457474" y="612281"/>
                </a:cubicBezTo>
                <a:lnTo>
                  <a:pt x="50831" y="612280"/>
                </a:lnTo>
                <a:cubicBezTo>
                  <a:pt x="22758" y="612280"/>
                  <a:pt x="0" y="589522"/>
                  <a:pt x="0" y="561449"/>
                </a:cubicBezTo>
                <a:lnTo>
                  <a:pt x="0" y="50831"/>
                </a:lnTo>
                <a:close/>
              </a:path>
            </a:pathLst>
          </a:custGeom>
          <a:scene3d>
            <a:camera prst="orthographicFront"/>
            <a:lightRig rig="flat" dir="t"/>
          </a:scene3d>
          <a:sp3d prstMaterial="dkEdge">
            <a:bevelT w="8200" h="38100"/>
          </a:sp3d>
        </p:spPr>
        <p:style>
          <a:lnRef idx="0">
            <a:schemeClr val="accent6">
              <a:shade val="80000"/>
              <a:hueOff val="0"/>
              <a:satOff val="0"/>
              <a:lumOff val="0"/>
              <a:alphaOff val="0"/>
            </a:schemeClr>
          </a:lnRef>
          <a:fillRef idx="2">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txBody>
          <a:bodyPr spcFirstLastPara="0" vert="horz" wrap="square" lIns="41558" tIns="41558" rIns="41558" bIns="41558" numCol="1" spcCol="1270" anchor="ctr" anchorCtr="0">
            <a:noAutofit/>
          </a:bodyPr>
          <a:lstStyle/>
          <a:p>
            <a:pPr algn="ctr" defTabSz="311150">
              <a:lnSpc>
                <a:spcPct val="90000"/>
              </a:lnSpc>
              <a:spcBef>
                <a:spcPct val="0"/>
              </a:spcBef>
              <a:spcAft>
                <a:spcPct val="35000"/>
              </a:spcAft>
            </a:pPr>
            <a:r>
              <a:rPr lang="en-US" sz="700" dirty="0">
                <a:solidFill>
                  <a:prstClr val="black">
                    <a:hueOff val="0"/>
                    <a:satOff val="0"/>
                    <a:lumOff val="0"/>
                    <a:alphaOff val="0"/>
                  </a:prstClr>
                </a:solidFill>
              </a:rPr>
              <a:t>MDA</a:t>
            </a:r>
          </a:p>
          <a:p>
            <a:pPr algn="ctr" defTabSz="311150">
              <a:lnSpc>
                <a:spcPct val="90000"/>
              </a:lnSpc>
              <a:spcBef>
                <a:spcPct val="0"/>
              </a:spcBef>
              <a:spcAft>
                <a:spcPct val="35000"/>
              </a:spcAft>
            </a:pPr>
            <a:r>
              <a:rPr lang="en-US" sz="700" dirty="0">
                <a:solidFill>
                  <a:prstClr val="black">
                    <a:hueOff val="0"/>
                    <a:satOff val="0"/>
                    <a:lumOff val="0"/>
                    <a:alphaOff val="0"/>
                  </a:prstClr>
                </a:solidFill>
              </a:rPr>
              <a:t>Dan Strickland</a:t>
            </a:r>
          </a:p>
        </p:txBody>
      </p:sp>
      <p:sp>
        <p:nvSpPr>
          <p:cNvPr id="14" name="Slide Number Placeholder 3"/>
          <p:cNvSpPr>
            <a:spLocks noGrp="1"/>
          </p:cNvSpPr>
          <p:nvPr>
            <p:ph type="sldNum" sz="quarter" idx="12"/>
          </p:nvPr>
        </p:nvSpPr>
        <p:spPr>
          <a:xfrm>
            <a:off x="11496502" y="6381750"/>
            <a:ext cx="585430" cy="365125"/>
          </a:xfrm>
          <a:prstGeom prst="rect">
            <a:avLst/>
          </a:prstGeom>
        </p:spPr>
        <p:txBody>
          <a:bodyPr/>
          <a:lstStyle/>
          <a:p>
            <a:pPr>
              <a:defRPr/>
            </a:pPr>
            <a:fld id="{A589B058-016D-4A18-8606-4BA37FBF9C60}" type="slidenum">
              <a:rPr lang="en-US" smtClean="0">
                <a:solidFill>
                  <a:prstClr val="black"/>
                </a:solidFill>
              </a:rPr>
              <a:pPr>
                <a:defRPr/>
              </a:pPr>
              <a:t>43</a:t>
            </a:fld>
            <a:endParaRPr lang="en-US" dirty="0">
              <a:solidFill>
                <a:srgbClr val="808080"/>
              </a:solidFill>
            </a:endParaRPr>
          </a:p>
        </p:txBody>
      </p:sp>
      <p:sp>
        <p:nvSpPr>
          <p:cNvPr id="3" name="Text Placeholder 2"/>
          <p:cNvSpPr>
            <a:spLocks noGrp="1"/>
          </p:cNvSpPr>
          <p:nvPr>
            <p:ph type="body" sz="quarter" idx="13"/>
          </p:nvPr>
        </p:nvSpPr>
        <p:spPr/>
        <p:txBody>
          <a:bodyPr vert="horz" lIns="91440" tIns="45720" rIns="91440" bIns="45720" rtlCol="0">
            <a:normAutofit/>
          </a:bodyPr>
          <a:lstStyle/>
          <a:p>
            <a:r>
              <a:rPr lang="en-US" dirty="0"/>
              <a:t>SURF Team Structure</a:t>
            </a:r>
          </a:p>
        </p:txBody>
      </p:sp>
      <p:sp>
        <p:nvSpPr>
          <p:cNvPr id="5" name="Text Placeholder 4"/>
          <p:cNvSpPr>
            <a:spLocks noGrp="1"/>
          </p:cNvSpPr>
          <p:nvPr>
            <p:ph type="body" sz="quarter" idx="14"/>
          </p:nvPr>
        </p:nvSpPr>
        <p:spPr/>
        <p:txBody>
          <a:bodyPr/>
          <a:lstStyle/>
          <a:p>
            <a:r>
              <a:rPr lang="en-US" dirty="0"/>
              <a:t>SURF Process Summary &amp; Initial </a:t>
            </a:r>
            <a:r>
              <a:rPr lang="en-US" dirty="0" smtClean="0"/>
              <a:t>Findings</a:t>
            </a:r>
            <a:endParaRPr lang="en-US" dirty="0"/>
          </a:p>
        </p:txBody>
      </p:sp>
      <p:sp>
        <p:nvSpPr>
          <p:cNvPr id="16" name="Content Placeholder 2"/>
          <p:cNvSpPr txBox="1">
            <a:spLocks/>
          </p:cNvSpPr>
          <p:nvPr/>
        </p:nvSpPr>
        <p:spPr bwMode="gray">
          <a:xfrm>
            <a:off x="1835701" y="848340"/>
            <a:ext cx="8302074" cy="2188291"/>
          </a:xfrm>
          <a:prstGeom prst="rect">
            <a:avLst/>
          </a:prstGeom>
          <a:noFill/>
          <a:ln w="12700">
            <a:noFill/>
            <a:miter lim="800000"/>
            <a:headEnd/>
            <a:tailEnd/>
          </a:ln>
        </p:spPr>
        <p:txBody>
          <a:bodyPr vert="horz" wrap="square" lIns="90487" tIns="91440" rIns="90487" bIns="91440" numCol="1" anchor="t" anchorCtr="0" compatLnSpc="1">
            <a:prstTxWarp prst="textNoShape">
              <a:avLst/>
            </a:prstTxWarp>
            <a:spAutoFit/>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b="1">
                <a:solidFill>
                  <a:schemeClr val="tx1"/>
                </a:solidFill>
                <a:latin typeface="+mn-lt"/>
                <a:cs typeface="+mn-cs"/>
              </a:defRPr>
            </a:lvl2pPr>
            <a:lvl3pPr marL="1143000" indent="-228600" algn="l" rtl="0" eaLnBrk="0" fontAlgn="base" hangingPunct="0">
              <a:spcBef>
                <a:spcPct val="20000"/>
              </a:spcBef>
              <a:spcAft>
                <a:spcPct val="0"/>
              </a:spcAft>
              <a:buChar char="•"/>
              <a:defRPr b="1">
                <a:solidFill>
                  <a:schemeClr val="tx1"/>
                </a:solidFill>
                <a:latin typeface="+mn-lt"/>
                <a:cs typeface="+mn-cs"/>
              </a:defRPr>
            </a:lvl3pPr>
            <a:lvl4pPr marL="1600200" indent="-228600" algn="l" rtl="0" eaLnBrk="0" fontAlgn="base" hangingPunct="0">
              <a:spcBef>
                <a:spcPct val="20000"/>
              </a:spcBef>
              <a:spcAft>
                <a:spcPct val="0"/>
              </a:spcAft>
              <a:buChar char="–"/>
              <a:defRPr sz="1600">
                <a:solidFill>
                  <a:schemeClr val="tx1"/>
                </a:solidFill>
                <a:latin typeface="+mn-lt"/>
                <a:cs typeface="+mn-cs"/>
              </a:defRPr>
            </a:lvl4pPr>
            <a:lvl5pPr marL="2057400" indent="-228600" algn="l" rtl="0" eaLnBrk="0" fontAlgn="base" hangingPunct="0">
              <a:spcBef>
                <a:spcPct val="20000"/>
              </a:spcBef>
              <a:spcAft>
                <a:spcPct val="0"/>
              </a:spcAft>
              <a:buChar char="»"/>
              <a:defRPr sz="1600">
                <a:solidFill>
                  <a:schemeClr val="tx1"/>
                </a:solidFill>
                <a:latin typeface="+mn-lt"/>
                <a:cs typeface="+mn-cs"/>
              </a:defRPr>
            </a:lvl5pPr>
            <a:lvl6pPr marL="2514600" indent="-228600" algn="l" rtl="0" fontAlgn="base">
              <a:spcBef>
                <a:spcPct val="20000"/>
              </a:spcBef>
              <a:spcAft>
                <a:spcPct val="0"/>
              </a:spcAft>
              <a:buChar char="»"/>
              <a:defRPr sz="1600">
                <a:solidFill>
                  <a:schemeClr val="tx1"/>
                </a:solidFill>
                <a:latin typeface="+mn-lt"/>
                <a:cs typeface="+mn-cs"/>
              </a:defRPr>
            </a:lvl6pPr>
            <a:lvl7pPr marL="2971800" indent="-228600" algn="l" rtl="0" fontAlgn="base">
              <a:spcBef>
                <a:spcPct val="20000"/>
              </a:spcBef>
              <a:spcAft>
                <a:spcPct val="0"/>
              </a:spcAft>
              <a:buChar char="»"/>
              <a:defRPr sz="1600">
                <a:solidFill>
                  <a:schemeClr val="tx1"/>
                </a:solidFill>
                <a:latin typeface="+mn-lt"/>
                <a:cs typeface="+mn-cs"/>
              </a:defRPr>
            </a:lvl7pPr>
            <a:lvl8pPr marL="3429000" indent="-228600" algn="l" rtl="0" fontAlgn="base">
              <a:spcBef>
                <a:spcPct val="20000"/>
              </a:spcBef>
              <a:spcAft>
                <a:spcPct val="0"/>
              </a:spcAft>
              <a:buChar char="»"/>
              <a:defRPr sz="1600">
                <a:solidFill>
                  <a:schemeClr val="tx1"/>
                </a:solidFill>
                <a:latin typeface="+mn-lt"/>
                <a:cs typeface="+mn-cs"/>
              </a:defRPr>
            </a:lvl8pPr>
            <a:lvl9pPr marL="3886200" indent="-228600" algn="l" rtl="0" fontAlgn="base">
              <a:spcBef>
                <a:spcPct val="20000"/>
              </a:spcBef>
              <a:spcAft>
                <a:spcPct val="0"/>
              </a:spcAft>
              <a:buChar char="»"/>
              <a:defRPr sz="1600">
                <a:solidFill>
                  <a:schemeClr val="tx1"/>
                </a:solidFill>
                <a:latin typeface="+mn-lt"/>
                <a:cs typeface="+mn-cs"/>
              </a:defRPr>
            </a:lvl9pPr>
          </a:lstStyle>
          <a:p>
            <a:pPr marL="342900" lvl="1" indent="-342900">
              <a:buClr>
                <a:srgbClr val="33CCCC"/>
              </a:buClr>
              <a:buSzPct val="150000"/>
              <a:buFont typeface="Calibri" panose="020F0502020204030204" pitchFamily="34" charset="0"/>
              <a:buChar char="›"/>
            </a:pPr>
            <a:r>
              <a:rPr lang="en-US" sz="1400" b="0" kern="0" dirty="0">
                <a:solidFill>
                  <a:srgbClr val="000000"/>
                </a:solidFill>
              </a:rPr>
              <a:t>Team is comprised of one primary member per service along with support from secondary team members (Government Only)</a:t>
            </a:r>
          </a:p>
          <a:p>
            <a:pPr marL="0" lvl="1" indent="0">
              <a:buClr>
                <a:srgbClr val="33CCCC"/>
              </a:buClr>
              <a:buSzPct val="150000"/>
              <a:buFontTx/>
              <a:buNone/>
            </a:pPr>
            <a:endParaRPr lang="en-US" sz="1050" b="0" kern="0" dirty="0">
              <a:solidFill>
                <a:srgbClr val="000000"/>
              </a:solidFill>
            </a:endParaRPr>
          </a:p>
          <a:p>
            <a:pPr marL="342900" lvl="1" indent="-342900">
              <a:buClr>
                <a:srgbClr val="33CCCC"/>
              </a:buClr>
              <a:buSzPct val="150000"/>
              <a:buFont typeface="Calibri" panose="020F0502020204030204" pitchFamily="34" charset="0"/>
              <a:buChar char="›"/>
            </a:pPr>
            <a:r>
              <a:rPr lang="en-US" sz="1400" b="0" kern="0" dirty="0">
                <a:solidFill>
                  <a:srgbClr val="000000"/>
                </a:solidFill>
              </a:rPr>
              <a:t>As submissions are received, SRDR review efforts will be distributed amongst SURF team members to balance workload</a:t>
            </a:r>
          </a:p>
          <a:p>
            <a:pPr marL="0" lvl="1" indent="0">
              <a:buClr>
                <a:srgbClr val="33CCCC"/>
              </a:buClr>
              <a:buSzPct val="150000"/>
              <a:buFontTx/>
              <a:buNone/>
            </a:pPr>
            <a:endParaRPr lang="en-US" sz="1050" b="0" kern="0" dirty="0">
              <a:solidFill>
                <a:srgbClr val="000000"/>
              </a:solidFill>
            </a:endParaRPr>
          </a:p>
          <a:p>
            <a:pPr marL="342900" lvl="1" indent="-342900">
              <a:buClr>
                <a:srgbClr val="33CCCC"/>
              </a:buClr>
              <a:buSzPct val="150000"/>
              <a:buFont typeface="Calibri" panose="020F0502020204030204" pitchFamily="34" charset="0"/>
              <a:buChar char="›"/>
            </a:pPr>
            <a:r>
              <a:rPr lang="en-US" sz="1400" b="0" kern="0" dirty="0">
                <a:solidFill>
                  <a:srgbClr val="000000"/>
                </a:solidFill>
              </a:rPr>
              <a:t>SURF Team Coordinators (STC): Marc Russo &amp; Haset Gebre-Mariam</a:t>
            </a:r>
          </a:p>
          <a:p>
            <a:pPr marL="0" lvl="1" indent="0">
              <a:buClr>
                <a:srgbClr val="33CCCC"/>
              </a:buClr>
              <a:buSzPct val="150000"/>
              <a:buFontTx/>
              <a:buNone/>
            </a:pPr>
            <a:endParaRPr lang="en-US" sz="1050" b="0" kern="0" dirty="0">
              <a:solidFill>
                <a:srgbClr val="000000"/>
              </a:solidFill>
            </a:endParaRPr>
          </a:p>
          <a:p>
            <a:pPr marL="342900" lvl="1" indent="-342900">
              <a:buClr>
                <a:srgbClr val="33CCCC"/>
              </a:buClr>
              <a:buSzPct val="150000"/>
              <a:buFont typeface="Calibri" panose="020F0502020204030204" pitchFamily="34" charset="0"/>
              <a:buChar char="›"/>
            </a:pPr>
            <a:r>
              <a:rPr lang="en-US" sz="1400" b="0" kern="0" dirty="0">
                <a:solidFill>
                  <a:srgbClr val="000000"/>
                </a:solidFill>
              </a:rPr>
              <a:t>Current SURF structure:</a:t>
            </a:r>
          </a:p>
        </p:txBody>
      </p:sp>
      <p:pic>
        <p:nvPicPr>
          <p:cNvPr id="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769351" y="2066186"/>
            <a:ext cx="1993899" cy="18138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ounded Rectangle 3"/>
          <p:cNvSpPr/>
          <p:nvPr/>
        </p:nvSpPr>
        <p:spPr bwMode="auto">
          <a:xfrm>
            <a:off x="4792188" y="3276600"/>
            <a:ext cx="1664163" cy="448292"/>
          </a:xfrm>
          <a:prstGeom prst="roundRect">
            <a:avLst/>
          </a:prstGeom>
          <a:solidFill>
            <a:schemeClr val="bg1"/>
          </a:solidFill>
          <a:ln w="12700" cap="flat" cmpd="sng" algn="ctr">
            <a:solidFill>
              <a:schemeClr val="bg1">
                <a:lumMod val="85000"/>
              </a:schemeClr>
            </a:solidFill>
            <a:prstDash val="solid"/>
            <a:round/>
            <a:headEnd type="none" w="med" len="med"/>
            <a:tailEnd type="none" w="med" len="med"/>
          </a:ln>
          <a:effectLst>
            <a:outerShdw blurRad="50800" dist="38100" dir="8100000" algn="tr"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algn="ctr" eaLnBrk="0" hangingPunct="0"/>
            <a:r>
              <a:rPr lang="en-US" sz="700" dirty="0">
                <a:solidFill>
                  <a:prstClr val="black"/>
                </a:solidFill>
                <a:latin typeface="Arial" panose="020B0604020202020204" pitchFamily="34" charset="0"/>
                <a:cs typeface="Arial" panose="020B0604020202020204" pitchFamily="34" charset="0"/>
              </a:rPr>
              <a:t>SURF Team Coordinators (STC)</a:t>
            </a:r>
          </a:p>
          <a:p>
            <a:pPr algn="ctr" eaLnBrk="0" hangingPunct="0"/>
            <a:r>
              <a:rPr lang="en-US" sz="700" dirty="0">
                <a:solidFill>
                  <a:prstClr val="black"/>
                </a:solidFill>
                <a:latin typeface="Arial" panose="020B0604020202020204" pitchFamily="34" charset="0"/>
                <a:cs typeface="Arial" panose="020B0604020202020204" pitchFamily="34" charset="0"/>
              </a:rPr>
              <a:t>Marc Russo </a:t>
            </a:r>
          </a:p>
          <a:p>
            <a:pPr algn="ctr" eaLnBrk="0" hangingPunct="0"/>
            <a:r>
              <a:rPr lang="en-US" sz="700" dirty="0">
                <a:solidFill>
                  <a:prstClr val="black"/>
                </a:solidFill>
              </a:rPr>
              <a:t>Haset Gebre-Mariam</a:t>
            </a:r>
          </a:p>
          <a:p>
            <a:pPr algn="ctr" eaLnBrk="0" hangingPunct="0"/>
            <a:endParaRPr lang="en-US" sz="700" dirty="0">
              <a:solidFill>
                <a:prstClr val="black"/>
              </a:solidFill>
              <a:latin typeface="Arial" panose="020B0604020202020204" pitchFamily="34" charset="0"/>
              <a:cs typeface="Arial" panose="020B0604020202020204" pitchFamily="34" charset="0"/>
            </a:endParaRPr>
          </a:p>
        </p:txBody>
      </p:sp>
      <p:sp>
        <p:nvSpPr>
          <p:cNvPr id="15" name="Rounded Rectangle 14"/>
          <p:cNvSpPr/>
          <p:nvPr/>
        </p:nvSpPr>
        <p:spPr bwMode="auto">
          <a:xfrm>
            <a:off x="8264075" y="3276601"/>
            <a:ext cx="1628534" cy="451845"/>
          </a:xfrm>
          <a:prstGeom prst="roundRect">
            <a:avLst/>
          </a:prstGeom>
          <a:solidFill>
            <a:schemeClr val="bg1"/>
          </a:solidFill>
          <a:ln w="12700" cap="flat" cmpd="sng" algn="ctr">
            <a:solidFill>
              <a:schemeClr val="bg1">
                <a:lumMod val="85000"/>
              </a:schemeClr>
            </a:solidFill>
            <a:prstDash val="solid"/>
            <a:round/>
            <a:headEnd type="none" w="med" len="med"/>
            <a:tailEnd type="none" w="med" len="med"/>
          </a:ln>
          <a:effectLst>
            <a:outerShdw blurRad="50800" dist="38100" dir="8100000" algn="tr"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algn="ctr" eaLnBrk="0" hangingPunct="0"/>
            <a:r>
              <a:rPr lang="en-US" sz="700" dirty="0">
                <a:solidFill>
                  <a:prstClr val="black"/>
                </a:solidFill>
                <a:latin typeface="Arial" panose="020B0604020202020204" pitchFamily="34" charset="0"/>
                <a:cs typeface="Arial" panose="020B0604020202020204" pitchFamily="34" charset="0"/>
              </a:rPr>
              <a:t>SURF Advisor  &amp; Process Owner (SAPO)</a:t>
            </a:r>
          </a:p>
          <a:p>
            <a:pPr algn="ctr" eaLnBrk="0" hangingPunct="0"/>
            <a:r>
              <a:rPr lang="en-US" sz="700" dirty="0">
                <a:solidFill>
                  <a:prstClr val="black"/>
                </a:solidFill>
                <a:latin typeface="Arial" panose="020B0604020202020204" pitchFamily="34" charset="0"/>
                <a:cs typeface="Arial" panose="020B0604020202020204" pitchFamily="34" charset="0"/>
              </a:rPr>
              <a:t>Nick Lanham</a:t>
            </a:r>
          </a:p>
        </p:txBody>
      </p:sp>
      <p:sp>
        <p:nvSpPr>
          <p:cNvPr id="20" name="Freeform 19"/>
          <p:cNvSpPr/>
          <p:nvPr/>
        </p:nvSpPr>
        <p:spPr>
          <a:xfrm>
            <a:off x="6640963" y="3285508"/>
            <a:ext cx="1402871" cy="448292"/>
          </a:xfrm>
          <a:custGeom>
            <a:avLst/>
            <a:gdLst>
              <a:gd name="connsiteX0" fmla="*/ 0 w 1402871"/>
              <a:gd name="connsiteY0" fmla="*/ 33887 h 338870"/>
              <a:gd name="connsiteX1" fmla="*/ 33887 w 1402871"/>
              <a:gd name="connsiteY1" fmla="*/ 0 h 338870"/>
              <a:gd name="connsiteX2" fmla="*/ 1368984 w 1402871"/>
              <a:gd name="connsiteY2" fmla="*/ 0 h 338870"/>
              <a:gd name="connsiteX3" fmla="*/ 1402871 w 1402871"/>
              <a:gd name="connsiteY3" fmla="*/ 33887 h 338870"/>
              <a:gd name="connsiteX4" fmla="*/ 1402871 w 1402871"/>
              <a:gd name="connsiteY4" fmla="*/ 304983 h 338870"/>
              <a:gd name="connsiteX5" fmla="*/ 1368984 w 1402871"/>
              <a:gd name="connsiteY5" fmla="*/ 338870 h 338870"/>
              <a:gd name="connsiteX6" fmla="*/ 33887 w 1402871"/>
              <a:gd name="connsiteY6" fmla="*/ 338870 h 338870"/>
              <a:gd name="connsiteX7" fmla="*/ 0 w 1402871"/>
              <a:gd name="connsiteY7" fmla="*/ 304983 h 338870"/>
              <a:gd name="connsiteX8" fmla="*/ 0 w 1402871"/>
              <a:gd name="connsiteY8" fmla="*/ 33887 h 338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02871" h="338870">
                <a:moveTo>
                  <a:pt x="0" y="33887"/>
                </a:moveTo>
                <a:cubicBezTo>
                  <a:pt x="0" y="15172"/>
                  <a:pt x="15172" y="0"/>
                  <a:pt x="33887" y="0"/>
                </a:cubicBezTo>
                <a:lnTo>
                  <a:pt x="1368984" y="0"/>
                </a:lnTo>
                <a:cubicBezTo>
                  <a:pt x="1387699" y="0"/>
                  <a:pt x="1402871" y="15172"/>
                  <a:pt x="1402871" y="33887"/>
                </a:cubicBezTo>
                <a:lnTo>
                  <a:pt x="1402871" y="304983"/>
                </a:lnTo>
                <a:cubicBezTo>
                  <a:pt x="1402871" y="323698"/>
                  <a:pt x="1387699" y="338870"/>
                  <a:pt x="1368984" y="338870"/>
                </a:cubicBezTo>
                <a:lnTo>
                  <a:pt x="33887" y="338870"/>
                </a:lnTo>
                <a:cubicBezTo>
                  <a:pt x="15172" y="338870"/>
                  <a:pt x="0" y="323698"/>
                  <a:pt x="0" y="304983"/>
                </a:cubicBezTo>
                <a:lnTo>
                  <a:pt x="0" y="33887"/>
                </a:lnTo>
                <a:close/>
              </a:path>
            </a:pathLst>
          </a:custGeom>
          <a:scene3d>
            <a:camera prst="orthographicFront"/>
            <a:lightRig rig="flat" dir="t"/>
          </a:scene3d>
          <a:sp3d prstMaterial="dkEdge">
            <a:bevelT w="8200" h="38100"/>
          </a:sp3d>
        </p:spPr>
        <p:style>
          <a:lnRef idx="0">
            <a:schemeClr val="accent6">
              <a:shade val="80000"/>
              <a:hueOff val="0"/>
              <a:satOff val="0"/>
              <a:lumOff val="0"/>
              <a:alphaOff val="0"/>
            </a:schemeClr>
          </a:lnRef>
          <a:fillRef idx="2">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txBody>
          <a:bodyPr spcFirstLastPara="0" vert="horz" wrap="square" lIns="36595" tIns="36595" rIns="36595" bIns="36595" numCol="1" spcCol="1270" anchor="ctr" anchorCtr="0">
            <a:noAutofit/>
          </a:bodyPr>
          <a:lstStyle/>
          <a:p>
            <a:pPr algn="ctr" defTabSz="311150">
              <a:lnSpc>
                <a:spcPct val="90000"/>
              </a:lnSpc>
              <a:spcBef>
                <a:spcPct val="0"/>
              </a:spcBef>
              <a:spcAft>
                <a:spcPct val="35000"/>
              </a:spcAft>
            </a:pPr>
            <a:r>
              <a:rPr lang="en-US" sz="700" dirty="0">
                <a:solidFill>
                  <a:prstClr val="black">
                    <a:hueOff val="0"/>
                    <a:satOff val="0"/>
                    <a:lumOff val="0"/>
                    <a:alphaOff val="0"/>
                  </a:prstClr>
                </a:solidFill>
              </a:rPr>
              <a:t>SRDR Submission received from DCARC </a:t>
            </a:r>
          </a:p>
        </p:txBody>
      </p:sp>
    </p:spTree>
    <p:custDataLst>
      <p:tags r:id="rId1"/>
    </p:custDataLst>
    <p:extLst>
      <p:ext uri="{BB962C8B-B14F-4D97-AF65-F5344CB8AC3E}">
        <p14:creationId xmlns:p14="http://schemas.microsoft.com/office/powerpoint/2010/main" val="1679610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p:cTn id="7" dur="500" fill="hold"/>
                                        <p:tgtEl>
                                          <p:spTgt spid="47"/>
                                        </p:tgtEl>
                                        <p:attrNameLst>
                                          <p:attrName>ppt_w</p:attrName>
                                        </p:attrNameLst>
                                      </p:cBhvr>
                                      <p:tavLst>
                                        <p:tav tm="0">
                                          <p:val>
                                            <p:fltVal val="0"/>
                                          </p:val>
                                        </p:tav>
                                        <p:tav tm="100000">
                                          <p:val>
                                            <p:strVal val="#ppt_w"/>
                                          </p:val>
                                        </p:tav>
                                      </p:tavLst>
                                    </p:anim>
                                    <p:anim calcmode="lin" valueType="num">
                                      <p:cBhvr>
                                        <p:cTn id="8" dur="500" fill="hold"/>
                                        <p:tgtEl>
                                          <p:spTgt spid="47"/>
                                        </p:tgtEl>
                                        <p:attrNameLst>
                                          <p:attrName>ppt_h</p:attrName>
                                        </p:attrNameLst>
                                      </p:cBhvr>
                                      <p:tavLst>
                                        <p:tav tm="0">
                                          <p:val>
                                            <p:fltVal val="0"/>
                                          </p:val>
                                        </p:tav>
                                        <p:tav tm="100000">
                                          <p:val>
                                            <p:strVal val="#ppt_h"/>
                                          </p:val>
                                        </p:tav>
                                      </p:tavLst>
                                    </p:anim>
                                    <p:animEffect transition="in" filter="fade">
                                      <p:cBhvr>
                                        <p:cTn id="9"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1524000" y="5778500"/>
            <a:ext cx="9144000" cy="10795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prstClr val="white"/>
                </a:solidFill>
              </a:rPr>
              <a:t>Question:  Did a standardized-joint service, software-specific quality review guide exist prior to the SURF V&amp;V guide? Who contributed to the development of this document?</a:t>
            </a:r>
          </a:p>
          <a:p>
            <a:r>
              <a:rPr lang="en-US" sz="1200" dirty="0">
                <a:solidFill>
                  <a:prstClr val="white"/>
                </a:solidFill>
              </a:rPr>
              <a:t>Answer 1: No. Services implemented very inconsistent SRDR review methodologies (if conducted at all) prior to DCARC acceptance</a:t>
            </a:r>
          </a:p>
          <a:p>
            <a:r>
              <a:rPr lang="en-US" sz="1200" dirty="0">
                <a:solidFill>
                  <a:prstClr val="white"/>
                </a:solidFill>
              </a:rPr>
              <a:t>Answer 2: The SRDR V&amp;V guide was developed by the SURF team and has been reviewed by numerous SRDRWG, OSD CAPE, and other cost community team members. Feedback from other services has generated significant improvements from initial draft.</a:t>
            </a:r>
          </a:p>
        </p:txBody>
      </p:sp>
      <p:sp>
        <p:nvSpPr>
          <p:cNvPr id="4" name="Slide Number Placeholder 3"/>
          <p:cNvSpPr>
            <a:spLocks noGrp="1"/>
          </p:cNvSpPr>
          <p:nvPr>
            <p:ph type="sldNum" sz="quarter" idx="12"/>
          </p:nvPr>
        </p:nvSpPr>
        <p:spPr>
          <a:xfrm>
            <a:off x="11479876" y="6381750"/>
            <a:ext cx="602056" cy="365125"/>
          </a:xfrm>
          <a:prstGeom prst="rect">
            <a:avLst/>
          </a:prstGeom>
        </p:spPr>
        <p:txBody>
          <a:bodyPr/>
          <a:lstStyle/>
          <a:p>
            <a:fld id="{BA91A871-8662-4548-B6F7-C30BBD5016D5}" type="slidenum">
              <a:rPr lang="en-US" smtClean="0">
                <a:solidFill>
                  <a:prstClr val="black"/>
                </a:solidFill>
              </a:rPr>
              <a:pPr/>
              <a:t>44</a:t>
            </a:fld>
            <a:endParaRPr lang="en-US" dirty="0">
              <a:solidFill>
                <a:prstClr val="black"/>
              </a:solidFill>
            </a:endParaRPr>
          </a:p>
        </p:txBody>
      </p:sp>
      <p:sp>
        <p:nvSpPr>
          <p:cNvPr id="8" name="Content Placeholder 2"/>
          <p:cNvSpPr>
            <a:spLocks noGrp="1"/>
          </p:cNvSpPr>
          <p:nvPr>
            <p:ph type="body" sz="quarter" idx="13"/>
          </p:nvPr>
        </p:nvSpPr>
        <p:spPr>
          <a:xfrm>
            <a:off x="1806904" y="464011"/>
            <a:ext cx="3621881" cy="433965"/>
          </a:xfrm>
        </p:spPr>
        <p:txBody>
          <a:bodyPr vert="horz" lIns="91440" tIns="45720" rIns="91440" bIns="45720" rtlCol="0">
            <a:normAutofit/>
          </a:bodyPr>
          <a:lstStyle/>
          <a:p>
            <a:r>
              <a:rPr lang="en-US" dirty="0"/>
              <a:t>SRDR V&amp;V Guide</a:t>
            </a:r>
          </a:p>
        </p:txBody>
      </p:sp>
      <p:sp>
        <p:nvSpPr>
          <p:cNvPr id="3" name="Text Placeholder 2"/>
          <p:cNvSpPr>
            <a:spLocks noGrp="1"/>
          </p:cNvSpPr>
          <p:nvPr>
            <p:ph type="body" sz="quarter" idx="14"/>
          </p:nvPr>
        </p:nvSpPr>
        <p:spPr/>
        <p:txBody>
          <a:bodyPr/>
          <a:lstStyle/>
          <a:p>
            <a:r>
              <a:rPr lang="en-US" dirty="0"/>
              <a:t>SURF Process Summary &amp; Initial Findings</a:t>
            </a:r>
          </a:p>
          <a:p>
            <a:endParaRPr lang="en-US"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29400" y="1383267"/>
            <a:ext cx="2590800" cy="337188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 name="TextBox 4"/>
          <p:cNvSpPr txBox="1"/>
          <p:nvPr/>
        </p:nvSpPr>
        <p:spPr>
          <a:xfrm>
            <a:off x="9360198" y="1383268"/>
            <a:ext cx="838200" cy="369332"/>
          </a:xfrm>
          <a:prstGeom prst="rect">
            <a:avLst/>
          </a:prstGeom>
          <a:solidFill>
            <a:schemeClr val="bg1"/>
          </a:solidFill>
        </p:spPr>
        <p:txBody>
          <a:bodyPr wrap="square" rtlCol="0">
            <a:spAutoFit/>
          </a:bodyPr>
          <a:lstStyle/>
          <a:p>
            <a:endParaRPr lang="en-US" dirty="0">
              <a:solidFill>
                <a:prstClr val="black"/>
              </a:solidFill>
            </a:endParaRPr>
          </a:p>
        </p:txBody>
      </p:sp>
      <p:pic>
        <p:nvPicPr>
          <p:cNvPr id="1027"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14309" y="3810000"/>
            <a:ext cx="3429000" cy="1607899"/>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1" name="Rectangle 10"/>
          <p:cNvSpPr/>
          <p:nvPr/>
        </p:nvSpPr>
        <p:spPr>
          <a:xfrm>
            <a:off x="1765300" y="1038729"/>
            <a:ext cx="4654550" cy="4847994"/>
          </a:xfrm>
          <a:prstGeom prst="rect">
            <a:avLst/>
          </a:prstGeom>
        </p:spPr>
        <p:txBody>
          <a:bodyPr wrap="square">
            <a:spAutoFit/>
          </a:bodyPr>
          <a:lstStyle/>
          <a:p>
            <a:pPr>
              <a:lnSpc>
                <a:spcPct val="90000"/>
              </a:lnSpc>
              <a:spcBef>
                <a:spcPts val="1000"/>
              </a:spcBef>
            </a:pPr>
            <a:r>
              <a:rPr lang="en-US" sz="1600" b="1" dirty="0">
                <a:solidFill>
                  <a:prstClr val="black">
                    <a:lumMod val="65000"/>
                    <a:lumOff val="35000"/>
                  </a:prstClr>
                </a:solidFill>
              </a:rPr>
              <a:t>Guide represents first-ever, </a:t>
            </a:r>
            <a:r>
              <a:rPr lang="en-US" sz="1600" b="1" u="sng" dirty="0">
                <a:solidFill>
                  <a:prstClr val="black">
                    <a:lumMod val="65000"/>
                    <a:lumOff val="35000"/>
                  </a:prstClr>
                </a:solidFill>
              </a:rPr>
              <a:t>joint </a:t>
            </a:r>
            <a:r>
              <a:rPr lang="en-US" sz="1600" b="1" dirty="0">
                <a:solidFill>
                  <a:prstClr val="black">
                    <a:lumMod val="65000"/>
                    <a:lumOff val="35000"/>
                  </a:prstClr>
                </a:solidFill>
              </a:rPr>
              <a:t>effort amongst DoD service cost agencies</a:t>
            </a:r>
          </a:p>
          <a:p>
            <a:pPr marL="342900" lvl="1" indent="-342900" eaLnBrk="0" hangingPunct="0">
              <a:spcBef>
                <a:spcPct val="20000"/>
              </a:spcBef>
              <a:buClr>
                <a:srgbClr val="33CCCC"/>
              </a:buClr>
              <a:buSzPct val="150000"/>
              <a:buFont typeface="Calibri" panose="020F0502020204030204" pitchFamily="34" charset="0"/>
              <a:buChar char="›"/>
            </a:pPr>
            <a:r>
              <a:rPr lang="en-US" sz="1600" kern="0" dirty="0">
                <a:solidFill>
                  <a:srgbClr val="000000"/>
                </a:solidFill>
              </a:rPr>
              <a:t>OSD public release approved 5 April 2016</a:t>
            </a:r>
          </a:p>
          <a:p>
            <a:pPr marL="342900" lvl="1" indent="-342900" eaLnBrk="0" hangingPunct="0">
              <a:spcBef>
                <a:spcPct val="20000"/>
              </a:spcBef>
              <a:buClr>
                <a:srgbClr val="33CCCC"/>
              </a:buClr>
              <a:buSzPct val="150000"/>
              <a:buFont typeface="Calibri" panose="020F0502020204030204" pitchFamily="34" charset="0"/>
              <a:buChar char="›"/>
            </a:pPr>
            <a:r>
              <a:rPr lang="en-US" sz="1600" kern="0" dirty="0">
                <a:solidFill>
                  <a:srgbClr val="000000"/>
                </a:solidFill>
              </a:rPr>
              <a:t>Kickoff email distributed on 1 May 2017 to update guide with latest DID requirements</a:t>
            </a:r>
          </a:p>
          <a:p>
            <a:pPr marL="342900" lvl="1" indent="-342900" eaLnBrk="0" hangingPunct="0">
              <a:spcBef>
                <a:spcPct val="20000"/>
              </a:spcBef>
              <a:buClr>
                <a:srgbClr val="33CCCC"/>
              </a:buClr>
              <a:buSzPct val="150000"/>
              <a:buFont typeface="Calibri" panose="020F0502020204030204" pitchFamily="34" charset="0"/>
              <a:buChar char="›"/>
            </a:pPr>
            <a:r>
              <a:rPr lang="en-US" sz="1600" kern="0" dirty="0">
                <a:solidFill>
                  <a:srgbClr val="000000"/>
                </a:solidFill>
              </a:rPr>
              <a:t>Files can be downloaded using following link: </a:t>
            </a:r>
            <a:r>
              <a:rPr lang="en-US" sz="1600" kern="0" dirty="0">
                <a:solidFill>
                  <a:srgbClr val="000000"/>
                </a:solidFill>
                <a:hlinkClick r:id="rId6"/>
              </a:rPr>
              <a:t>http://cade.osd.mil/roles/reviewers#surf</a:t>
            </a:r>
            <a:r>
              <a:rPr lang="en-US" sz="1600" kern="0" dirty="0">
                <a:solidFill>
                  <a:srgbClr val="000000"/>
                </a:solidFill>
              </a:rPr>
              <a:t> </a:t>
            </a:r>
          </a:p>
          <a:p>
            <a:pPr>
              <a:lnSpc>
                <a:spcPct val="90000"/>
              </a:lnSpc>
              <a:spcBef>
                <a:spcPts val="1000"/>
              </a:spcBef>
            </a:pPr>
            <a:endParaRPr lang="en-US" sz="1200" dirty="0">
              <a:solidFill>
                <a:prstClr val="black">
                  <a:lumMod val="65000"/>
                  <a:lumOff val="35000"/>
                </a:prstClr>
              </a:solidFill>
            </a:endParaRPr>
          </a:p>
          <a:p>
            <a:pPr>
              <a:lnSpc>
                <a:spcPct val="90000"/>
              </a:lnSpc>
              <a:spcBef>
                <a:spcPts val="1000"/>
              </a:spcBef>
            </a:pPr>
            <a:r>
              <a:rPr lang="en-US" sz="1600" b="1" dirty="0">
                <a:solidFill>
                  <a:prstClr val="black">
                    <a:lumMod val="65000"/>
                    <a:lumOff val="35000"/>
                  </a:prstClr>
                </a:solidFill>
              </a:rPr>
              <a:t>Enables ability to </a:t>
            </a:r>
            <a:r>
              <a:rPr lang="en-US" sz="1600" b="1" u="sng" dirty="0">
                <a:solidFill>
                  <a:prstClr val="black">
                    <a:lumMod val="65000"/>
                    <a:lumOff val="35000"/>
                  </a:prstClr>
                </a:solidFill>
              </a:rPr>
              <a:t>consistently</a:t>
            </a:r>
            <a:r>
              <a:rPr lang="en-US" sz="1600" b="1" dirty="0">
                <a:solidFill>
                  <a:prstClr val="black">
                    <a:lumMod val="65000"/>
                    <a:lumOff val="35000"/>
                  </a:prstClr>
                </a:solidFill>
              </a:rPr>
              <a:t> isolate software cost relationships and trends based on quality SRDR data</a:t>
            </a:r>
          </a:p>
          <a:p>
            <a:pPr marL="342900" lvl="1" indent="-342900" eaLnBrk="0" hangingPunct="0">
              <a:spcBef>
                <a:spcPct val="20000"/>
              </a:spcBef>
              <a:buClr>
                <a:srgbClr val="33CCCC"/>
              </a:buClr>
              <a:buSzPct val="150000"/>
              <a:buFont typeface="Calibri" panose="020F0502020204030204" pitchFamily="34" charset="0"/>
              <a:buChar char="›"/>
            </a:pPr>
            <a:r>
              <a:rPr lang="en-US" sz="1600" kern="0" dirty="0">
                <a:solidFill>
                  <a:srgbClr val="000000"/>
                </a:solidFill>
              </a:rPr>
              <a:t>Now includes quick-reference MS excel question checklist by SRDR DID section</a:t>
            </a:r>
          </a:p>
          <a:p>
            <a:pPr>
              <a:spcBef>
                <a:spcPts val="1000"/>
              </a:spcBef>
            </a:pPr>
            <a:endParaRPr lang="en-US" sz="1050" dirty="0">
              <a:solidFill>
                <a:prstClr val="black">
                  <a:lumMod val="65000"/>
                  <a:lumOff val="35000"/>
                </a:prstClr>
              </a:solidFill>
            </a:endParaRPr>
          </a:p>
          <a:p>
            <a:pPr>
              <a:lnSpc>
                <a:spcPct val="90000"/>
              </a:lnSpc>
              <a:spcBef>
                <a:spcPts val="1000"/>
              </a:spcBef>
            </a:pPr>
            <a:r>
              <a:rPr lang="en-US" sz="1600" b="1" dirty="0">
                <a:solidFill>
                  <a:prstClr val="black">
                    <a:lumMod val="65000"/>
                    <a:lumOff val="35000"/>
                  </a:prstClr>
                </a:solidFill>
              </a:rPr>
              <a:t>Two main purposes:</a:t>
            </a:r>
          </a:p>
          <a:p>
            <a:pPr marL="342900" lvl="1" indent="-342900" eaLnBrk="0" hangingPunct="0">
              <a:spcBef>
                <a:spcPct val="20000"/>
              </a:spcBef>
              <a:buClr>
                <a:srgbClr val="33CCCC"/>
              </a:buClr>
              <a:buSzPct val="150000"/>
              <a:buFont typeface="Calibri" panose="020F0502020204030204" pitchFamily="34" charset="0"/>
              <a:buChar char="›"/>
            </a:pPr>
            <a:r>
              <a:rPr lang="en-US" sz="1600" kern="0" dirty="0">
                <a:solidFill>
                  <a:srgbClr val="000000"/>
                </a:solidFill>
              </a:rPr>
              <a:t>SRDR V&amp;V training guide (V&amp;V questions) </a:t>
            </a:r>
          </a:p>
          <a:p>
            <a:pPr marL="342900" lvl="1" indent="-342900" eaLnBrk="0" hangingPunct="0">
              <a:spcBef>
                <a:spcPct val="20000"/>
              </a:spcBef>
              <a:buClr>
                <a:srgbClr val="33CCCC"/>
              </a:buClr>
              <a:buSzPct val="150000"/>
              <a:buFont typeface="Calibri" panose="020F0502020204030204" pitchFamily="34" charset="0"/>
              <a:buChar char="›"/>
            </a:pPr>
            <a:r>
              <a:rPr lang="en-US" sz="1600" kern="0" dirty="0">
                <a:solidFill>
                  <a:srgbClr val="000000"/>
                </a:solidFill>
              </a:rPr>
              <a:t>Focus areas used to determine SRDR quality tags</a:t>
            </a:r>
          </a:p>
          <a:p>
            <a:pPr marL="342900" lvl="1" indent="-342900" eaLnBrk="0" hangingPunct="0">
              <a:spcBef>
                <a:spcPct val="20000"/>
              </a:spcBef>
              <a:buClr>
                <a:srgbClr val="33CCCC"/>
              </a:buClr>
              <a:buSzPct val="150000"/>
              <a:buFont typeface="Calibri" panose="020F0502020204030204" pitchFamily="34" charset="0"/>
              <a:buChar char="›"/>
            </a:pPr>
            <a:endParaRPr lang="en-US" sz="1600" kern="0" dirty="0">
              <a:solidFill>
                <a:srgbClr val="000000"/>
              </a:solidFill>
            </a:endParaRPr>
          </a:p>
        </p:txBody>
      </p:sp>
    </p:spTree>
    <p:custDataLst>
      <p:tags r:id="rId1"/>
    </p:custDataLst>
    <p:extLst>
      <p:ext uri="{BB962C8B-B14F-4D97-AF65-F5344CB8AC3E}">
        <p14:creationId xmlns:p14="http://schemas.microsoft.com/office/powerpoint/2010/main" val="1103102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524000" y="5778500"/>
            <a:ext cx="9144000" cy="10795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ctr"/>
            <a:r>
              <a:rPr lang="en-US" sz="2000" dirty="0">
                <a:solidFill>
                  <a:prstClr val="white"/>
                </a:solidFill>
                <a:cs typeface="Arial" panose="020B0604020202020204" pitchFamily="34" charset="0"/>
              </a:rPr>
              <a:t>V&amp;V Questions and Examples Developed and Organized by Individual SRDR reporting Variable</a:t>
            </a:r>
          </a:p>
        </p:txBody>
      </p:sp>
      <p:sp>
        <p:nvSpPr>
          <p:cNvPr id="4" name="Slide Number Placeholder 3"/>
          <p:cNvSpPr>
            <a:spLocks noGrp="1"/>
          </p:cNvSpPr>
          <p:nvPr>
            <p:ph type="sldNum" sz="quarter" idx="12"/>
          </p:nvPr>
        </p:nvSpPr>
        <p:spPr>
          <a:xfrm>
            <a:off x="11479876" y="6381750"/>
            <a:ext cx="602056" cy="365125"/>
          </a:xfrm>
          <a:prstGeom prst="rect">
            <a:avLst/>
          </a:prstGeom>
        </p:spPr>
        <p:txBody>
          <a:bodyPr/>
          <a:lstStyle/>
          <a:p>
            <a:fld id="{BA91A871-8662-4548-B6F7-C30BBD5016D5}" type="slidenum">
              <a:rPr lang="en-US" smtClean="0">
                <a:solidFill>
                  <a:prstClr val="black"/>
                </a:solidFill>
              </a:rPr>
              <a:pPr/>
              <a:t>45</a:t>
            </a:fld>
            <a:endParaRPr lang="en-US" dirty="0">
              <a:solidFill>
                <a:prstClr val="black"/>
              </a:solidFill>
            </a:endParaRPr>
          </a:p>
        </p:txBody>
      </p:sp>
      <p:sp>
        <p:nvSpPr>
          <p:cNvPr id="3" name="Content Placeholder 2"/>
          <p:cNvSpPr>
            <a:spLocks noGrp="1"/>
          </p:cNvSpPr>
          <p:nvPr>
            <p:ph type="body" sz="quarter" idx="13"/>
          </p:nvPr>
        </p:nvSpPr>
        <p:spPr>
          <a:xfrm>
            <a:off x="1806903" y="464010"/>
            <a:ext cx="4031922" cy="683264"/>
          </a:xfrm>
        </p:spPr>
        <p:txBody>
          <a:bodyPr vert="horz" lIns="91440" tIns="45720" rIns="91440" bIns="45720" rtlCol="0">
            <a:normAutofit lnSpcReduction="10000"/>
          </a:bodyPr>
          <a:lstStyle/>
          <a:p>
            <a:r>
              <a:rPr lang="en-US" dirty="0"/>
              <a:t>SRDR V&amp;V Guide Table of Contents (TOC)</a:t>
            </a:r>
          </a:p>
        </p:txBody>
      </p:sp>
      <p:sp>
        <p:nvSpPr>
          <p:cNvPr id="6" name="Text Placeholder 5"/>
          <p:cNvSpPr>
            <a:spLocks noGrp="1"/>
          </p:cNvSpPr>
          <p:nvPr>
            <p:ph type="body" sz="quarter" idx="14"/>
          </p:nvPr>
        </p:nvSpPr>
        <p:spPr/>
        <p:txBody>
          <a:bodyPr/>
          <a:lstStyle/>
          <a:p>
            <a:r>
              <a:rPr lang="en-US" dirty="0"/>
              <a:t>SURF Process Summary &amp; Initial Findings</a:t>
            </a:r>
          </a:p>
          <a:p>
            <a:endParaRPr lang="en-US" dirty="0"/>
          </a:p>
        </p:txBody>
      </p:sp>
      <p:sp>
        <p:nvSpPr>
          <p:cNvPr id="8" name="Rectangle 7"/>
          <p:cNvSpPr/>
          <p:nvPr/>
        </p:nvSpPr>
        <p:spPr>
          <a:xfrm>
            <a:off x="1981201" y="1164025"/>
            <a:ext cx="8582025" cy="4541450"/>
          </a:xfrm>
          <a:prstGeom prst="rect">
            <a:avLst/>
          </a:prstGeom>
        </p:spPr>
        <p:txBody>
          <a:bodyPr wrap="square" numCol="2">
            <a:spAutoFit/>
          </a:bodyPr>
          <a:lstStyle/>
          <a:p>
            <a:pPr>
              <a:lnSpc>
                <a:spcPct val="90000"/>
              </a:lnSpc>
              <a:spcBef>
                <a:spcPts val="1000"/>
              </a:spcBef>
            </a:pPr>
            <a:r>
              <a:rPr lang="en-US" sz="1400" b="1" dirty="0">
                <a:solidFill>
                  <a:prstClr val="black">
                    <a:lumMod val="65000"/>
                    <a:lumOff val="35000"/>
                  </a:prstClr>
                </a:solidFill>
              </a:rPr>
              <a:t>1.0 Review of an SRDR submitted to DCARC</a:t>
            </a:r>
          </a:p>
          <a:p>
            <a:pPr marL="109538">
              <a:lnSpc>
                <a:spcPct val="90000"/>
              </a:lnSpc>
              <a:spcBef>
                <a:spcPts val="1000"/>
              </a:spcBef>
            </a:pPr>
            <a:r>
              <a:rPr lang="en-US" sz="1400" b="1" dirty="0">
                <a:solidFill>
                  <a:prstClr val="black">
                    <a:lumMod val="65000"/>
                    <a:lumOff val="35000"/>
                  </a:prstClr>
                </a:solidFill>
              </a:rPr>
              <a:t>1.1 Reporting Event</a:t>
            </a:r>
          </a:p>
          <a:p>
            <a:pPr marL="109538">
              <a:lnSpc>
                <a:spcPct val="90000"/>
              </a:lnSpc>
              <a:spcBef>
                <a:spcPts val="1000"/>
              </a:spcBef>
            </a:pPr>
            <a:r>
              <a:rPr lang="en-US" sz="1400" b="1" dirty="0">
                <a:solidFill>
                  <a:prstClr val="black">
                    <a:lumMod val="65000"/>
                    <a:lumOff val="35000"/>
                  </a:prstClr>
                </a:solidFill>
              </a:rPr>
              <a:t>1.2 Demographic Information	</a:t>
            </a:r>
          </a:p>
          <a:p>
            <a:pPr marL="109538">
              <a:lnSpc>
                <a:spcPct val="90000"/>
              </a:lnSpc>
              <a:spcBef>
                <a:spcPts val="1000"/>
              </a:spcBef>
            </a:pPr>
            <a:r>
              <a:rPr lang="en-US" sz="1400" b="1" dirty="0">
                <a:solidFill>
                  <a:prstClr val="black">
                    <a:lumMod val="65000"/>
                    <a:lumOff val="35000"/>
                  </a:prstClr>
                </a:solidFill>
              </a:rPr>
              <a:t>1.3 Software Char. and Dev. Process</a:t>
            </a:r>
            <a:r>
              <a:rPr lang="en-US" sz="1400" dirty="0">
                <a:solidFill>
                  <a:prstClr val="black">
                    <a:lumMod val="65000"/>
                    <a:lumOff val="35000"/>
                  </a:prstClr>
                </a:solidFill>
              </a:rPr>
              <a:t>	</a:t>
            </a:r>
          </a:p>
          <a:p>
            <a:pPr marL="231775">
              <a:lnSpc>
                <a:spcPct val="90000"/>
              </a:lnSpc>
              <a:spcBef>
                <a:spcPts val="1000"/>
              </a:spcBef>
            </a:pPr>
            <a:r>
              <a:rPr lang="en-US" sz="1400" dirty="0">
                <a:solidFill>
                  <a:prstClr val="black">
                    <a:lumMod val="65000"/>
                    <a:lumOff val="35000"/>
                  </a:prstClr>
                </a:solidFill>
              </a:rPr>
              <a:t>1.3.1 Super Domain and Application Domains </a:t>
            </a:r>
          </a:p>
          <a:p>
            <a:pPr marL="231775">
              <a:lnSpc>
                <a:spcPct val="90000"/>
              </a:lnSpc>
              <a:spcBef>
                <a:spcPts val="1000"/>
              </a:spcBef>
            </a:pPr>
            <a:r>
              <a:rPr lang="en-US" sz="1400" dirty="0">
                <a:solidFill>
                  <a:prstClr val="black">
                    <a:lumMod val="65000"/>
                    <a:lumOff val="35000"/>
                  </a:prstClr>
                </a:solidFill>
              </a:rPr>
              <a:t>1.3.2 Operating Environment (OE) Designation</a:t>
            </a:r>
          </a:p>
          <a:p>
            <a:pPr marL="231775">
              <a:lnSpc>
                <a:spcPct val="90000"/>
              </a:lnSpc>
              <a:spcBef>
                <a:spcPts val="1000"/>
              </a:spcBef>
            </a:pPr>
            <a:r>
              <a:rPr lang="en-US" sz="1400" dirty="0">
                <a:solidFill>
                  <a:prstClr val="black">
                    <a:lumMod val="65000"/>
                    <a:lumOff val="35000"/>
                  </a:prstClr>
                </a:solidFill>
              </a:rPr>
              <a:t>1.3.3 Development Process</a:t>
            </a:r>
          </a:p>
          <a:p>
            <a:pPr marL="109538">
              <a:lnSpc>
                <a:spcPct val="90000"/>
              </a:lnSpc>
              <a:spcBef>
                <a:spcPts val="1000"/>
              </a:spcBef>
            </a:pPr>
            <a:r>
              <a:rPr lang="en-US" sz="1400" b="1" dirty="0">
                <a:solidFill>
                  <a:prstClr val="black">
                    <a:lumMod val="65000"/>
                    <a:lumOff val="35000"/>
                  </a:prstClr>
                </a:solidFill>
              </a:rPr>
              <a:t>1.4 Personnel</a:t>
            </a:r>
          </a:p>
          <a:p>
            <a:pPr marL="109538">
              <a:lnSpc>
                <a:spcPct val="90000"/>
              </a:lnSpc>
              <a:spcBef>
                <a:spcPts val="1000"/>
              </a:spcBef>
            </a:pPr>
            <a:r>
              <a:rPr lang="en-US" sz="1400" b="1" dirty="0">
                <a:solidFill>
                  <a:prstClr val="black">
                    <a:lumMod val="65000"/>
                    <a:lumOff val="35000"/>
                  </a:prstClr>
                </a:solidFill>
              </a:rPr>
              <a:t>1.5 Sizing and Language</a:t>
            </a:r>
          </a:p>
          <a:p>
            <a:pPr marL="177800">
              <a:lnSpc>
                <a:spcPct val="90000"/>
              </a:lnSpc>
              <a:spcBef>
                <a:spcPts val="1000"/>
              </a:spcBef>
            </a:pPr>
            <a:r>
              <a:rPr lang="en-US" sz="1400" dirty="0">
                <a:solidFill>
                  <a:prstClr val="black">
                    <a:lumMod val="65000"/>
                    <a:lumOff val="35000"/>
                  </a:prstClr>
                </a:solidFill>
              </a:rPr>
              <a:t>1.5.1 Requirements</a:t>
            </a:r>
          </a:p>
          <a:p>
            <a:pPr marL="177800">
              <a:lnSpc>
                <a:spcPct val="90000"/>
              </a:lnSpc>
              <a:spcBef>
                <a:spcPts val="1000"/>
              </a:spcBef>
            </a:pPr>
            <a:r>
              <a:rPr lang="en-US" sz="1400" dirty="0">
                <a:solidFill>
                  <a:prstClr val="black">
                    <a:lumMod val="65000"/>
                    <a:lumOff val="35000"/>
                  </a:prstClr>
                </a:solidFill>
              </a:rPr>
              <a:t>1.5.2 Source Lines of Code (SLOC)</a:t>
            </a:r>
          </a:p>
          <a:p>
            <a:pPr marL="177800">
              <a:lnSpc>
                <a:spcPct val="90000"/>
              </a:lnSpc>
              <a:spcBef>
                <a:spcPts val="1000"/>
              </a:spcBef>
            </a:pPr>
            <a:r>
              <a:rPr lang="en-US" sz="1400" dirty="0">
                <a:solidFill>
                  <a:prstClr val="black">
                    <a:lumMod val="65000"/>
                    <a:lumOff val="35000"/>
                  </a:prstClr>
                </a:solidFill>
              </a:rPr>
              <a:t>1.5.3 Non-SLOC Based Software Sizing</a:t>
            </a:r>
          </a:p>
          <a:p>
            <a:pPr marL="177800">
              <a:lnSpc>
                <a:spcPct val="90000"/>
              </a:lnSpc>
              <a:spcBef>
                <a:spcPts val="1000"/>
              </a:spcBef>
            </a:pPr>
            <a:r>
              <a:rPr lang="en-US" sz="1400" dirty="0">
                <a:solidFill>
                  <a:prstClr val="black">
                    <a:lumMod val="65000"/>
                    <a:lumOff val="35000"/>
                  </a:prstClr>
                </a:solidFill>
              </a:rPr>
              <a:t>1.5.4 Product Quality Reporting</a:t>
            </a:r>
          </a:p>
          <a:p>
            <a:pPr marL="109538">
              <a:lnSpc>
                <a:spcPct val="90000"/>
              </a:lnSpc>
              <a:spcBef>
                <a:spcPts val="1000"/>
              </a:spcBef>
            </a:pPr>
            <a:r>
              <a:rPr lang="en-US" sz="1400" b="1" dirty="0">
                <a:solidFill>
                  <a:prstClr val="black">
                    <a:lumMod val="65000"/>
                    <a:lumOff val="35000"/>
                  </a:prstClr>
                </a:solidFill>
              </a:rPr>
              <a:t>1.6 Effort</a:t>
            </a:r>
          </a:p>
          <a:p>
            <a:pPr marL="287338">
              <a:lnSpc>
                <a:spcPct val="90000"/>
              </a:lnSpc>
              <a:spcBef>
                <a:spcPts val="1000"/>
              </a:spcBef>
            </a:pPr>
            <a:r>
              <a:rPr lang="en-US" sz="1400" b="1" dirty="0">
                <a:solidFill>
                  <a:prstClr val="black">
                    <a:lumMod val="65000"/>
                    <a:lumOff val="35000"/>
                  </a:prstClr>
                </a:solidFill>
              </a:rPr>
              <a:t>1.7 Schedule</a:t>
            </a:r>
          </a:p>
          <a:p>
            <a:pPr marL="287338">
              <a:lnSpc>
                <a:spcPct val="90000"/>
              </a:lnSpc>
              <a:spcBef>
                <a:spcPts val="1000"/>
              </a:spcBef>
            </a:pPr>
            <a:r>
              <a:rPr lang="en-US" sz="1400" b="1" dirty="0">
                <a:solidFill>
                  <a:prstClr val="black">
                    <a:lumMod val="65000"/>
                    <a:lumOff val="35000"/>
                  </a:prstClr>
                </a:solidFill>
              </a:rPr>
              <a:t>1.8 Estimate at Completion (EAC) Values</a:t>
            </a:r>
          </a:p>
          <a:p>
            <a:pPr marL="287338">
              <a:lnSpc>
                <a:spcPct val="90000"/>
              </a:lnSpc>
              <a:spcBef>
                <a:spcPts val="1000"/>
              </a:spcBef>
            </a:pPr>
            <a:r>
              <a:rPr lang="en-US" sz="1400" b="1" dirty="0">
                <a:solidFill>
                  <a:prstClr val="black">
                    <a:lumMod val="65000"/>
                    <a:lumOff val="35000"/>
                  </a:prstClr>
                </a:solidFill>
              </a:rPr>
              <a:t>2.0 Quality Tagging</a:t>
            </a:r>
          </a:p>
          <a:p>
            <a:pPr marL="287338">
              <a:lnSpc>
                <a:spcPct val="90000"/>
              </a:lnSpc>
              <a:spcBef>
                <a:spcPts val="1000"/>
              </a:spcBef>
            </a:pPr>
            <a:r>
              <a:rPr lang="en-US" sz="1400" b="1" dirty="0">
                <a:solidFill>
                  <a:prstClr val="black">
                    <a:lumMod val="65000"/>
                    <a:lumOff val="35000"/>
                  </a:prstClr>
                </a:solidFill>
              </a:rPr>
              <a:t>3.0 Solutions for Common Findings</a:t>
            </a:r>
          </a:p>
          <a:p>
            <a:pPr marL="395288">
              <a:lnSpc>
                <a:spcPct val="90000"/>
              </a:lnSpc>
              <a:spcBef>
                <a:spcPts val="1000"/>
              </a:spcBef>
            </a:pPr>
            <a:r>
              <a:rPr lang="en-US" sz="1400" dirty="0">
                <a:solidFill>
                  <a:prstClr val="black">
                    <a:lumMod val="65000"/>
                    <a:lumOff val="35000"/>
                  </a:prstClr>
                </a:solidFill>
              </a:rPr>
              <a:t>3.1 Allocation</a:t>
            </a:r>
          </a:p>
          <a:p>
            <a:pPr marL="395288">
              <a:lnSpc>
                <a:spcPct val="90000"/>
              </a:lnSpc>
              <a:spcBef>
                <a:spcPts val="1000"/>
              </a:spcBef>
            </a:pPr>
            <a:r>
              <a:rPr lang="en-US" sz="1400" dirty="0">
                <a:solidFill>
                  <a:prstClr val="black">
                    <a:lumMod val="65000"/>
                    <a:lumOff val="35000"/>
                  </a:prstClr>
                </a:solidFill>
              </a:rPr>
              <a:t>3.2 Combining</a:t>
            </a:r>
          </a:p>
          <a:p>
            <a:pPr marL="395288">
              <a:lnSpc>
                <a:spcPct val="90000"/>
              </a:lnSpc>
              <a:spcBef>
                <a:spcPts val="1000"/>
              </a:spcBef>
            </a:pPr>
            <a:r>
              <a:rPr lang="en-US" sz="1400" dirty="0">
                <a:solidFill>
                  <a:prstClr val="black">
                    <a:lumMod val="65000"/>
                    <a:lumOff val="35000"/>
                  </a:prstClr>
                </a:solidFill>
              </a:rPr>
              <a:t>3.3 Early Acquisition Phase Combining</a:t>
            </a:r>
          </a:p>
          <a:p>
            <a:pPr marL="287338">
              <a:lnSpc>
                <a:spcPct val="90000"/>
              </a:lnSpc>
              <a:spcBef>
                <a:spcPts val="1000"/>
              </a:spcBef>
            </a:pPr>
            <a:r>
              <a:rPr lang="en-US" sz="1400" b="1" dirty="0">
                <a:solidFill>
                  <a:prstClr val="black">
                    <a:lumMod val="65000"/>
                    <a:lumOff val="35000"/>
                  </a:prstClr>
                </a:solidFill>
              </a:rPr>
              <a:t>4.0 Pairing Data</a:t>
            </a:r>
          </a:p>
          <a:p>
            <a:pPr marL="287338">
              <a:lnSpc>
                <a:spcPct val="90000"/>
              </a:lnSpc>
              <a:spcBef>
                <a:spcPts val="1000"/>
              </a:spcBef>
            </a:pPr>
            <a:r>
              <a:rPr lang="en-US" sz="1400" b="1" dirty="0">
                <a:solidFill>
                  <a:prstClr val="black">
                    <a:lumMod val="65000"/>
                    <a:lumOff val="35000"/>
                  </a:prstClr>
                </a:solidFill>
              </a:rPr>
              <a:t>5.0 Possible Automation</a:t>
            </a:r>
          </a:p>
          <a:p>
            <a:pPr marL="287338">
              <a:lnSpc>
                <a:spcPct val="90000"/>
              </a:lnSpc>
              <a:spcBef>
                <a:spcPts val="1000"/>
              </a:spcBef>
            </a:pPr>
            <a:r>
              <a:rPr lang="en-US" sz="1400" dirty="0">
                <a:solidFill>
                  <a:prstClr val="black">
                    <a:lumMod val="65000"/>
                    <a:lumOff val="35000"/>
                  </a:prstClr>
                </a:solidFill>
              </a:rPr>
              <a:t>Appendix A – SD and AD Categories</a:t>
            </a:r>
          </a:p>
          <a:p>
            <a:pPr marL="287338">
              <a:lnSpc>
                <a:spcPct val="90000"/>
              </a:lnSpc>
              <a:spcBef>
                <a:spcPts val="1000"/>
              </a:spcBef>
            </a:pPr>
            <a:r>
              <a:rPr lang="en-US" sz="1400" dirty="0">
                <a:solidFill>
                  <a:prstClr val="black">
                    <a:lumMod val="65000"/>
                    <a:lumOff val="35000"/>
                  </a:prstClr>
                </a:solidFill>
              </a:rPr>
              <a:t>Appendix B – Productivity Quality Tags</a:t>
            </a:r>
          </a:p>
          <a:p>
            <a:pPr marL="287338">
              <a:lnSpc>
                <a:spcPct val="90000"/>
              </a:lnSpc>
              <a:spcBef>
                <a:spcPts val="1000"/>
              </a:spcBef>
            </a:pPr>
            <a:r>
              <a:rPr lang="en-US" sz="1400" dirty="0">
                <a:solidFill>
                  <a:prstClr val="black">
                    <a:lumMod val="65000"/>
                    <a:lumOff val="35000"/>
                  </a:prstClr>
                </a:solidFill>
              </a:rPr>
              <a:t>Appendix C – Schedule Quality Tags</a:t>
            </a:r>
          </a:p>
          <a:p>
            <a:pPr marL="287338">
              <a:lnSpc>
                <a:spcPct val="90000"/>
              </a:lnSpc>
              <a:spcBef>
                <a:spcPts val="1000"/>
              </a:spcBef>
            </a:pPr>
            <a:r>
              <a:rPr lang="en-US" sz="1400" dirty="0">
                <a:solidFill>
                  <a:prstClr val="black">
                    <a:lumMod val="65000"/>
                    <a:lumOff val="35000"/>
                  </a:prstClr>
                </a:solidFill>
              </a:rPr>
              <a:t>Appendix D – SRDR Scorecard Process</a:t>
            </a:r>
          </a:p>
          <a:p>
            <a:pPr>
              <a:lnSpc>
                <a:spcPct val="90000"/>
              </a:lnSpc>
              <a:spcBef>
                <a:spcPts val="1000"/>
              </a:spcBef>
            </a:pPr>
            <a:endParaRPr lang="en-US" sz="1400" dirty="0">
              <a:solidFill>
                <a:prstClr val="black">
                  <a:lumMod val="65000"/>
                  <a:lumOff val="35000"/>
                </a:prstClr>
              </a:solidFill>
            </a:endParaRPr>
          </a:p>
        </p:txBody>
      </p:sp>
    </p:spTree>
    <p:custDataLst>
      <p:tags r:id="rId1"/>
    </p:custDataLst>
    <p:extLst>
      <p:ext uri="{BB962C8B-B14F-4D97-AF65-F5344CB8AC3E}">
        <p14:creationId xmlns:p14="http://schemas.microsoft.com/office/powerpoint/2010/main" val="391505037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524000" y="5778500"/>
            <a:ext cx="9144000" cy="10795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ctr"/>
            <a:r>
              <a:rPr lang="en-US" sz="2000" dirty="0">
                <a:solidFill>
                  <a:prstClr val="white"/>
                </a:solidFill>
                <a:cs typeface="Arial" panose="020B0604020202020204" pitchFamily="34" charset="0"/>
              </a:rPr>
              <a:t>V&amp;V Guide Includes Specific Questions For SURF Members to Confirm Prior to Accepting the Report</a:t>
            </a:r>
          </a:p>
        </p:txBody>
      </p:sp>
      <p:sp>
        <p:nvSpPr>
          <p:cNvPr id="4" name="Slide Number Placeholder 3"/>
          <p:cNvSpPr>
            <a:spLocks noGrp="1"/>
          </p:cNvSpPr>
          <p:nvPr>
            <p:ph type="sldNum" sz="quarter" idx="12"/>
          </p:nvPr>
        </p:nvSpPr>
        <p:spPr>
          <a:xfrm>
            <a:off x="11504815" y="6381750"/>
            <a:ext cx="577117" cy="365125"/>
          </a:xfrm>
          <a:prstGeom prst="rect">
            <a:avLst/>
          </a:prstGeom>
        </p:spPr>
        <p:txBody>
          <a:bodyPr/>
          <a:lstStyle/>
          <a:p>
            <a:fld id="{BA91A871-8662-4548-B6F7-C30BBD5016D5}" type="slidenum">
              <a:rPr lang="en-US" smtClean="0">
                <a:solidFill>
                  <a:prstClr val="black"/>
                </a:solidFill>
              </a:rPr>
              <a:pPr/>
              <a:t>46</a:t>
            </a:fld>
            <a:endParaRPr lang="en-US" dirty="0">
              <a:solidFill>
                <a:prstClr val="black"/>
              </a:solidFill>
            </a:endParaRPr>
          </a:p>
        </p:txBody>
      </p:sp>
      <p:sp>
        <p:nvSpPr>
          <p:cNvPr id="7" name="Content Placeholder 2"/>
          <p:cNvSpPr>
            <a:spLocks noGrp="1"/>
          </p:cNvSpPr>
          <p:nvPr>
            <p:ph type="body" sz="quarter" idx="13"/>
          </p:nvPr>
        </p:nvSpPr>
        <p:spPr>
          <a:xfrm>
            <a:off x="1806904" y="464011"/>
            <a:ext cx="3621881" cy="433965"/>
          </a:xfrm>
          <a:noFill/>
          <a:ln w="12700">
            <a:noFill/>
            <a:miter lim="800000"/>
            <a:headEnd/>
            <a:tailEnd/>
          </a:ln>
        </p:spPr>
        <p:txBody>
          <a:bodyPr vert="horz" wrap="square" lIns="90487" tIns="91440" rIns="90487" bIns="91440" numCol="1" anchor="t" anchorCtr="0" compatLnSpc="1">
            <a:prstTxWarp prst="textNoShape">
              <a:avLst/>
            </a:prstTxWarp>
            <a:spAutoFit/>
          </a:bodyPr>
          <a:lstStyle/>
          <a:p>
            <a:pPr>
              <a:spcAft>
                <a:spcPts val="1200"/>
              </a:spcAft>
            </a:pPr>
            <a:r>
              <a:rPr lang="en-US" sz="1800" dirty="0"/>
              <a:t>SRDR V&amp;V Guide Example Questions</a:t>
            </a:r>
          </a:p>
        </p:txBody>
      </p:sp>
      <p:sp>
        <p:nvSpPr>
          <p:cNvPr id="3" name="Text Placeholder 2"/>
          <p:cNvSpPr>
            <a:spLocks noGrp="1"/>
          </p:cNvSpPr>
          <p:nvPr>
            <p:ph type="body" sz="quarter" idx="14"/>
          </p:nvPr>
        </p:nvSpPr>
        <p:spPr/>
        <p:txBody>
          <a:bodyPr/>
          <a:lstStyle/>
          <a:p>
            <a:r>
              <a:rPr lang="en-US" dirty="0"/>
              <a:t>SURF Process Summary &amp; Initial Findings</a:t>
            </a:r>
          </a:p>
          <a:p>
            <a:endParaRPr lang="en-US" dirty="0"/>
          </a:p>
        </p:txBody>
      </p:sp>
      <p:sp>
        <p:nvSpPr>
          <p:cNvPr id="8" name="Rectangle 7"/>
          <p:cNvSpPr/>
          <p:nvPr/>
        </p:nvSpPr>
        <p:spPr>
          <a:xfrm>
            <a:off x="1911350" y="3481170"/>
            <a:ext cx="8183444" cy="2031325"/>
          </a:xfrm>
          <a:prstGeom prst="rect">
            <a:avLst/>
          </a:prstGeom>
        </p:spPr>
        <p:txBody>
          <a:bodyPr wrap="square" numCol="1">
            <a:spAutoFit/>
          </a:bodyPr>
          <a:lstStyle/>
          <a:p>
            <a:pPr marL="573088" indent="-231775">
              <a:buFont typeface="Arial" panose="020B0604020202020204" pitchFamily="34" charset="0"/>
              <a:buChar char="–"/>
            </a:pPr>
            <a:r>
              <a:rPr lang="en-US" sz="1400" dirty="0">
                <a:solidFill>
                  <a:prstClr val="black"/>
                </a:solidFill>
              </a:rPr>
              <a:t>Was effort data reported for each CSCI or WBS?</a:t>
            </a:r>
          </a:p>
          <a:p>
            <a:pPr marL="573088" indent="-231775">
              <a:buFont typeface="Arial" panose="020B0604020202020204" pitchFamily="34" charset="0"/>
              <a:buChar char="–"/>
            </a:pPr>
            <a:r>
              <a:rPr lang="en-US" sz="1400" dirty="0">
                <a:solidFill>
                  <a:prstClr val="black"/>
                </a:solidFill>
              </a:rPr>
              <a:t>Was effort data reported as estimated or actual results?  If the submission includes estimated values and actual results, does the report include a clear and documented split between actual results and estimated values?</a:t>
            </a:r>
          </a:p>
          <a:p>
            <a:pPr marL="573088" indent="-231775">
              <a:buFont typeface="Arial" panose="020B0604020202020204" pitchFamily="34" charset="0"/>
              <a:buChar char="–"/>
            </a:pPr>
            <a:r>
              <a:rPr lang="en-US" sz="1400" dirty="0">
                <a:solidFill>
                  <a:prstClr val="black"/>
                </a:solidFill>
              </a:rPr>
              <a:t>Is the effort data reported in hours?</a:t>
            </a:r>
          </a:p>
          <a:p>
            <a:pPr marL="573088" indent="-231775">
              <a:buFont typeface="Arial" panose="020B0604020202020204" pitchFamily="34" charset="0"/>
              <a:buChar char="–"/>
            </a:pPr>
            <a:r>
              <a:rPr lang="en-US" sz="1400" dirty="0">
                <a:solidFill>
                  <a:prstClr val="black"/>
                </a:solidFill>
              </a:rPr>
              <a:t>Is effort data broken out by activity?</a:t>
            </a:r>
          </a:p>
          <a:p>
            <a:pPr marL="573088" indent="-231775">
              <a:buFont typeface="Arial" panose="020B0604020202020204" pitchFamily="34" charset="0"/>
              <a:buChar char="–"/>
            </a:pPr>
            <a:r>
              <a:rPr lang="en-US" sz="1400" dirty="0">
                <a:solidFill>
                  <a:prstClr val="black"/>
                </a:solidFill>
              </a:rPr>
              <a:t>What activities are covered in the effort data? Is there an explanation of missing activities included within the supporting SRDR data dictionary? ….</a:t>
            </a:r>
          </a:p>
          <a:p>
            <a:pPr marL="341312"/>
            <a:endParaRPr lang="en-US" sz="1400" dirty="0">
              <a:solidFill>
                <a:prstClr val="black"/>
              </a:solidFill>
            </a:endParaRPr>
          </a:p>
        </p:txBody>
      </p:sp>
      <p:sp>
        <p:nvSpPr>
          <p:cNvPr id="9" name="Rectangle 8"/>
          <p:cNvSpPr/>
          <p:nvPr/>
        </p:nvSpPr>
        <p:spPr>
          <a:xfrm>
            <a:off x="1895475" y="1455187"/>
            <a:ext cx="7867650" cy="2011833"/>
          </a:xfrm>
          <a:prstGeom prst="rect">
            <a:avLst/>
          </a:prstGeom>
        </p:spPr>
        <p:txBody>
          <a:bodyPr wrap="square">
            <a:spAutoFit/>
          </a:bodyPr>
          <a:lstStyle/>
          <a:p>
            <a:pPr>
              <a:lnSpc>
                <a:spcPct val="90000"/>
              </a:lnSpc>
              <a:spcBef>
                <a:spcPts val="1000"/>
              </a:spcBef>
              <a:spcAft>
                <a:spcPts val="1200"/>
              </a:spcAft>
            </a:pPr>
            <a:r>
              <a:rPr lang="en-US" b="1" dirty="0">
                <a:solidFill>
                  <a:prstClr val="black">
                    <a:lumMod val="65000"/>
                    <a:lumOff val="35000"/>
                  </a:prstClr>
                </a:solidFill>
              </a:rPr>
              <a:t>When assessing Effort, the V&amp;V priority is determining completeness </a:t>
            </a:r>
          </a:p>
          <a:p>
            <a:pPr>
              <a:lnSpc>
                <a:spcPct val="90000"/>
              </a:lnSpc>
              <a:spcBef>
                <a:spcPts val="600"/>
              </a:spcBef>
              <a:spcAft>
                <a:spcPts val="600"/>
              </a:spcAft>
            </a:pPr>
            <a:r>
              <a:rPr lang="en-US" b="1" dirty="0">
                <a:solidFill>
                  <a:prstClr val="black">
                    <a:lumMod val="65000"/>
                    <a:lumOff val="35000"/>
                  </a:prstClr>
                </a:solidFill>
              </a:rPr>
              <a:t>Determining completeness is not always easy due to:</a:t>
            </a:r>
          </a:p>
          <a:p>
            <a:pPr marL="573088" indent="-231775">
              <a:lnSpc>
                <a:spcPct val="90000"/>
              </a:lnSpc>
              <a:buFont typeface="Arial" panose="020B0604020202020204" pitchFamily="34" charset="0"/>
              <a:buChar char="–"/>
            </a:pPr>
            <a:r>
              <a:rPr lang="en-US" sz="1400" dirty="0">
                <a:solidFill>
                  <a:prstClr val="black">
                    <a:lumMod val="65000"/>
                    <a:lumOff val="35000"/>
                  </a:prstClr>
                </a:solidFill>
              </a:rPr>
              <a:t>The contractor possibly collecting/reporting their actual performance using categories that differ from the IEEE 12207 standard</a:t>
            </a:r>
          </a:p>
          <a:p>
            <a:pPr marL="573088" indent="-231775">
              <a:lnSpc>
                <a:spcPct val="90000"/>
              </a:lnSpc>
              <a:spcAft>
                <a:spcPts val="1200"/>
              </a:spcAft>
              <a:buFont typeface="Arial" panose="020B0604020202020204" pitchFamily="34" charset="0"/>
              <a:buChar char="–"/>
            </a:pPr>
            <a:r>
              <a:rPr lang="en-US" sz="1400" dirty="0">
                <a:solidFill>
                  <a:prstClr val="black">
                    <a:lumMod val="65000"/>
                    <a:lumOff val="35000"/>
                  </a:prstClr>
                </a:solidFill>
              </a:rPr>
              <a:t>The contractor reporting all of their Effort within the Other category</a:t>
            </a:r>
          </a:p>
          <a:p>
            <a:pPr>
              <a:lnSpc>
                <a:spcPct val="90000"/>
              </a:lnSpc>
              <a:spcBef>
                <a:spcPts val="1000"/>
              </a:spcBef>
            </a:pPr>
            <a:r>
              <a:rPr lang="en-US" b="1" dirty="0">
                <a:solidFill>
                  <a:prstClr val="black">
                    <a:lumMod val="65000"/>
                    <a:lumOff val="35000"/>
                  </a:prstClr>
                </a:solidFill>
              </a:rPr>
              <a:t>Common questions to ask when looking at the effort are:</a:t>
            </a:r>
          </a:p>
        </p:txBody>
      </p:sp>
      <p:sp>
        <p:nvSpPr>
          <p:cNvPr id="10" name="Content Placeholder 2"/>
          <p:cNvSpPr txBox="1">
            <a:spLocks/>
          </p:cNvSpPr>
          <p:nvPr/>
        </p:nvSpPr>
        <p:spPr>
          <a:xfrm>
            <a:off x="1825954" y="749761"/>
            <a:ext cx="3621881" cy="350865"/>
          </a:xfrm>
          <a:prstGeom prst="rect">
            <a:avLst/>
          </a:prstGeom>
          <a:noFill/>
          <a:ln w="12700">
            <a:noFill/>
            <a:miter lim="800000"/>
            <a:headEnd/>
            <a:tailEnd/>
          </a:ln>
        </p:spPr>
        <p:txBody>
          <a:bodyPr vert="horz" wrap="square" lIns="90487" tIns="91440" rIns="90487" bIns="91440" numCol="1" rtlCol="0" anchor="t" anchorCtr="0" compatLnSpc="1">
            <a:prstTxWarp prst="textNoShape">
              <a:avLst/>
            </a:prstTxWarp>
            <a:spAutoFit/>
          </a:bodyPr>
          <a:lstStyle>
            <a:lvl1pPr marL="0" indent="0" algn="l" defTabSz="914400" rtl="0" eaLnBrk="1" latinLnBrk="0" hangingPunct="1">
              <a:lnSpc>
                <a:spcPct val="90000"/>
              </a:lnSpc>
              <a:spcBef>
                <a:spcPts val="1000"/>
              </a:spcBef>
              <a:buFont typeface="Arial" panose="020B0604020202020204" pitchFamily="34" charset="0"/>
              <a:buNone/>
              <a:defRPr sz="1800" kern="1200" baseline="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200"/>
              </a:spcAft>
            </a:pPr>
            <a:r>
              <a:rPr lang="en-US" sz="1200" dirty="0">
                <a:solidFill>
                  <a:prstClr val="black">
                    <a:lumMod val="65000"/>
                    <a:lumOff val="35000"/>
                  </a:prstClr>
                </a:solidFill>
              </a:rPr>
              <a:t>Section 1.6: Effort</a:t>
            </a:r>
          </a:p>
        </p:txBody>
      </p:sp>
    </p:spTree>
    <p:custDataLst>
      <p:tags r:id="rId1"/>
    </p:custDataLst>
    <p:extLst>
      <p:ext uri="{BB962C8B-B14F-4D97-AF65-F5344CB8AC3E}">
        <p14:creationId xmlns:p14="http://schemas.microsoft.com/office/powerpoint/2010/main" val="59452071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nvPr>
        </p:nvGraphicFramePr>
        <p:xfrm>
          <a:off x="1643840" y="1063625"/>
          <a:ext cx="8890104" cy="4394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6" name="Picture 2"/>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179254" y="3441509"/>
            <a:ext cx="362598" cy="3625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TextBox 19"/>
          <p:cNvSpPr txBox="1"/>
          <p:nvPr/>
        </p:nvSpPr>
        <p:spPr>
          <a:xfrm>
            <a:off x="9127933" y="3887207"/>
            <a:ext cx="1408102" cy="523220"/>
          </a:xfrm>
          <a:prstGeom prst="rect">
            <a:avLst/>
          </a:prstGeom>
          <a:solidFill>
            <a:schemeClr val="bg1"/>
          </a:solidFill>
          <a:ln w="19050">
            <a:solidFill>
              <a:srgbClr val="33CCCC"/>
            </a:solidFill>
          </a:ln>
        </p:spPr>
        <p:txBody>
          <a:bodyPr wrap="square" rtlCol="0">
            <a:spAutoFit/>
          </a:bodyPr>
          <a:lstStyle/>
          <a:p>
            <a:pPr algn="ctr"/>
            <a:r>
              <a:rPr lang="en-US" sz="1400" dirty="0">
                <a:solidFill>
                  <a:prstClr val="black"/>
                </a:solidFill>
              </a:rPr>
              <a:t>Varies by No. Submissions</a:t>
            </a:r>
          </a:p>
        </p:txBody>
      </p:sp>
      <p:sp>
        <p:nvSpPr>
          <p:cNvPr id="4" name="Slide Number Placeholder 3"/>
          <p:cNvSpPr>
            <a:spLocks noGrp="1"/>
          </p:cNvSpPr>
          <p:nvPr>
            <p:ph type="sldNum" sz="quarter" idx="12"/>
          </p:nvPr>
        </p:nvSpPr>
        <p:spPr>
          <a:xfrm>
            <a:off x="11463251" y="6381750"/>
            <a:ext cx="618681" cy="365125"/>
          </a:xfrm>
        </p:spPr>
        <p:txBody>
          <a:bodyPr/>
          <a:lstStyle/>
          <a:p>
            <a:pPr>
              <a:defRPr/>
            </a:pPr>
            <a:fld id="{A589B058-016D-4A18-8606-4BA37FBF9C60}" type="slidenum">
              <a:rPr lang="en-US" smtClean="0">
                <a:solidFill>
                  <a:prstClr val="black"/>
                </a:solidFill>
              </a:rPr>
              <a:pPr>
                <a:defRPr/>
              </a:pPr>
              <a:t>47</a:t>
            </a:fld>
            <a:endParaRPr lang="en-US" dirty="0">
              <a:solidFill>
                <a:srgbClr val="808080"/>
              </a:solidFill>
            </a:endParaRPr>
          </a:p>
        </p:txBody>
      </p:sp>
      <p:sp>
        <p:nvSpPr>
          <p:cNvPr id="2" name="Text Placeholder 1"/>
          <p:cNvSpPr>
            <a:spLocks noGrp="1"/>
          </p:cNvSpPr>
          <p:nvPr>
            <p:ph type="body" sz="quarter" idx="13"/>
          </p:nvPr>
        </p:nvSpPr>
        <p:spPr/>
        <p:txBody>
          <a:bodyPr vert="horz" lIns="91440" tIns="45720" rIns="91440" bIns="45720" rtlCol="0">
            <a:normAutofit/>
          </a:bodyPr>
          <a:lstStyle/>
          <a:p>
            <a:r>
              <a:rPr lang="en-US" dirty="0"/>
              <a:t>SURF Team V&amp;V Process</a:t>
            </a:r>
          </a:p>
        </p:txBody>
      </p:sp>
      <p:sp>
        <p:nvSpPr>
          <p:cNvPr id="3" name="Text Placeholder 2"/>
          <p:cNvSpPr>
            <a:spLocks noGrp="1"/>
          </p:cNvSpPr>
          <p:nvPr>
            <p:ph type="body" sz="quarter" idx="14"/>
          </p:nvPr>
        </p:nvSpPr>
        <p:spPr/>
        <p:txBody>
          <a:bodyPr/>
          <a:lstStyle/>
          <a:p>
            <a:r>
              <a:rPr lang="en-US" dirty="0"/>
              <a:t>SURF Process Summary &amp; Initial Findings</a:t>
            </a:r>
          </a:p>
          <a:p>
            <a:endParaRPr lang="en-US" dirty="0"/>
          </a:p>
        </p:txBody>
      </p:sp>
      <p:pic>
        <p:nvPicPr>
          <p:cNvPr id="7" name="Picture 6"/>
          <p:cNvPicPr>
            <a:picLocks noChangeAspect="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711195" y="3457300"/>
            <a:ext cx="331016" cy="331016"/>
          </a:xfrm>
          <a:prstGeom prst="rect">
            <a:avLst/>
          </a:prstGeom>
        </p:spPr>
      </p:pic>
      <p:pic>
        <p:nvPicPr>
          <p:cNvPr id="8" name="Picture 7"/>
          <p:cNvPicPr>
            <a:picLocks noChangeAspect="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697853" y="3457300"/>
            <a:ext cx="331016" cy="331016"/>
          </a:xfrm>
          <a:prstGeom prst="rect">
            <a:avLst/>
          </a:prstGeom>
        </p:spPr>
      </p:pic>
      <p:pic>
        <p:nvPicPr>
          <p:cNvPr id="9"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088621" y="3422063"/>
            <a:ext cx="555960" cy="5057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599869" y="3422063"/>
            <a:ext cx="555960" cy="5057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101309" y="3422063"/>
            <a:ext cx="555960" cy="5057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1680519" y="3881121"/>
            <a:ext cx="1408102" cy="523220"/>
          </a:xfrm>
          <a:prstGeom prst="rect">
            <a:avLst/>
          </a:prstGeom>
          <a:noFill/>
          <a:ln w="19050">
            <a:solidFill>
              <a:schemeClr val="tx1"/>
            </a:solidFill>
          </a:ln>
        </p:spPr>
        <p:txBody>
          <a:bodyPr wrap="square" rtlCol="0">
            <a:spAutoFit/>
          </a:bodyPr>
          <a:lstStyle/>
          <a:p>
            <a:pPr algn="ctr"/>
            <a:r>
              <a:rPr lang="en-US" sz="1400" dirty="0">
                <a:solidFill>
                  <a:prstClr val="black"/>
                </a:solidFill>
              </a:rPr>
              <a:t>1</a:t>
            </a:r>
            <a:r>
              <a:rPr lang="en-US" sz="1400" baseline="30000" dirty="0">
                <a:solidFill>
                  <a:prstClr val="black"/>
                </a:solidFill>
              </a:rPr>
              <a:t>st</a:t>
            </a:r>
            <a:r>
              <a:rPr lang="en-US" sz="1400" dirty="0">
                <a:solidFill>
                  <a:prstClr val="black"/>
                </a:solidFill>
              </a:rPr>
              <a:t> week of every month</a:t>
            </a:r>
          </a:p>
        </p:txBody>
      </p:sp>
      <p:sp>
        <p:nvSpPr>
          <p:cNvPr id="14" name="TextBox 13"/>
          <p:cNvSpPr txBox="1"/>
          <p:nvPr/>
        </p:nvSpPr>
        <p:spPr>
          <a:xfrm>
            <a:off x="3152069" y="3881121"/>
            <a:ext cx="1447800" cy="523220"/>
          </a:xfrm>
          <a:prstGeom prst="rect">
            <a:avLst/>
          </a:prstGeom>
          <a:noFill/>
          <a:ln w="19050">
            <a:solidFill>
              <a:schemeClr val="bg1">
                <a:lumMod val="50000"/>
              </a:schemeClr>
            </a:solidFill>
          </a:ln>
        </p:spPr>
        <p:txBody>
          <a:bodyPr wrap="square" rtlCol="0">
            <a:spAutoFit/>
          </a:bodyPr>
          <a:lstStyle/>
          <a:p>
            <a:pPr algn="ctr"/>
            <a:endParaRPr lang="en-US" sz="700" dirty="0">
              <a:solidFill>
                <a:prstClr val="black"/>
              </a:solidFill>
            </a:endParaRPr>
          </a:p>
          <a:p>
            <a:pPr algn="ctr"/>
            <a:r>
              <a:rPr lang="en-US" sz="1400" dirty="0">
                <a:solidFill>
                  <a:prstClr val="black"/>
                </a:solidFill>
              </a:rPr>
              <a:t>+2 Days</a:t>
            </a:r>
          </a:p>
          <a:p>
            <a:pPr algn="ctr"/>
            <a:endParaRPr lang="en-US" sz="700" dirty="0">
              <a:solidFill>
                <a:prstClr val="black"/>
              </a:solidFill>
            </a:endParaRPr>
          </a:p>
        </p:txBody>
      </p:sp>
      <p:sp>
        <p:nvSpPr>
          <p:cNvPr id="15" name="TextBox 14"/>
          <p:cNvSpPr txBox="1"/>
          <p:nvPr/>
        </p:nvSpPr>
        <p:spPr>
          <a:xfrm>
            <a:off x="4679786" y="3881121"/>
            <a:ext cx="1421523" cy="523220"/>
          </a:xfrm>
          <a:prstGeom prst="rect">
            <a:avLst/>
          </a:prstGeom>
          <a:noFill/>
          <a:ln w="19050">
            <a:solidFill>
              <a:schemeClr val="bg1">
                <a:lumMod val="50000"/>
              </a:schemeClr>
            </a:solidFill>
          </a:ln>
        </p:spPr>
        <p:txBody>
          <a:bodyPr wrap="square" rtlCol="0">
            <a:spAutoFit/>
          </a:bodyPr>
          <a:lstStyle/>
          <a:p>
            <a:pPr algn="ctr"/>
            <a:endParaRPr lang="en-US" sz="700" dirty="0">
              <a:solidFill>
                <a:prstClr val="black"/>
              </a:solidFill>
            </a:endParaRPr>
          </a:p>
          <a:p>
            <a:pPr algn="ctr"/>
            <a:r>
              <a:rPr lang="en-US" sz="1400" dirty="0">
                <a:solidFill>
                  <a:prstClr val="black"/>
                </a:solidFill>
              </a:rPr>
              <a:t>+ 13 Days</a:t>
            </a:r>
          </a:p>
          <a:p>
            <a:pPr algn="ctr"/>
            <a:endParaRPr lang="en-US" sz="700" dirty="0">
              <a:solidFill>
                <a:prstClr val="black"/>
              </a:solidFill>
            </a:endParaRPr>
          </a:p>
        </p:txBody>
      </p:sp>
      <p:sp>
        <p:nvSpPr>
          <p:cNvPr id="16" name="TextBox 15"/>
          <p:cNvSpPr txBox="1"/>
          <p:nvPr/>
        </p:nvSpPr>
        <p:spPr>
          <a:xfrm>
            <a:off x="6200069" y="3881121"/>
            <a:ext cx="1371600" cy="523220"/>
          </a:xfrm>
          <a:prstGeom prst="rect">
            <a:avLst/>
          </a:prstGeom>
          <a:solidFill>
            <a:schemeClr val="bg1"/>
          </a:solidFill>
          <a:ln w="19050">
            <a:solidFill>
              <a:schemeClr val="bg1">
                <a:lumMod val="50000"/>
              </a:schemeClr>
            </a:solidFill>
          </a:ln>
        </p:spPr>
        <p:txBody>
          <a:bodyPr wrap="square" rtlCol="0">
            <a:spAutoFit/>
          </a:bodyPr>
          <a:lstStyle/>
          <a:p>
            <a:pPr algn="ctr"/>
            <a:r>
              <a:rPr lang="en-US" sz="1400" dirty="0">
                <a:solidFill>
                  <a:prstClr val="black"/>
                </a:solidFill>
              </a:rPr>
              <a:t>NLT </a:t>
            </a:r>
          </a:p>
          <a:p>
            <a:pPr algn="ctr"/>
            <a:r>
              <a:rPr lang="en-US" sz="1400" dirty="0">
                <a:solidFill>
                  <a:prstClr val="black"/>
                </a:solidFill>
              </a:rPr>
              <a:t>+ 14 Days</a:t>
            </a:r>
          </a:p>
        </p:txBody>
      </p:sp>
      <p:sp>
        <p:nvSpPr>
          <p:cNvPr id="18" name="TextBox 17"/>
          <p:cNvSpPr txBox="1"/>
          <p:nvPr/>
        </p:nvSpPr>
        <p:spPr>
          <a:xfrm>
            <a:off x="7635529" y="3881121"/>
            <a:ext cx="1408102" cy="523220"/>
          </a:xfrm>
          <a:prstGeom prst="rect">
            <a:avLst/>
          </a:prstGeom>
          <a:solidFill>
            <a:schemeClr val="bg1"/>
          </a:solidFill>
          <a:ln w="19050">
            <a:solidFill>
              <a:schemeClr val="tx1"/>
            </a:solidFill>
          </a:ln>
        </p:spPr>
        <p:txBody>
          <a:bodyPr wrap="square" rtlCol="0">
            <a:spAutoFit/>
          </a:bodyPr>
          <a:lstStyle/>
          <a:p>
            <a:pPr algn="ctr"/>
            <a:r>
              <a:rPr lang="en-US" sz="1400" dirty="0">
                <a:solidFill>
                  <a:prstClr val="black"/>
                </a:solidFill>
              </a:rPr>
              <a:t>Varies by Contractor</a:t>
            </a:r>
          </a:p>
        </p:txBody>
      </p:sp>
      <p:pic>
        <p:nvPicPr>
          <p:cNvPr id="22" name="Picture 21"/>
          <p:cNvPicPr>
            <a:picLocks noChangeAspect="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170132" y="3457300"/>
            <a:ext cx="331016" cy="331016"/>
          </a:xfrm>
          <a:prstGeom prst="rect">
            <a:avLst/>
          </a:prstGeom>
        </p:spPr>
      </p:pic>
      <p:sp>
        <p:nvSpPr>
          <p:cNvPr id="21" name="Rectangle 20"/>
          <p:cNvSpPr/>
          <p:nvPr/>
        </p:nvSpPr>
        <p:spPr>
          <a:xfrm>
            <a:off x="1524000" y="5064125"/>
            <a:ext cx="9144000" cy="13462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u="sng" dirty="0">
                <a:solidFill>
                  <a:prstClr val="white"/>
                </a:solidFill>
              </a:rPr>
              <a:t>Purpose of SURF Process:</a:t>
            </a:r>
            <a:r>
              <a:rPr lang="en-US" sz="1400" dirty="0">
                <a:solidFill>
                  <a:prstClr val="white"/>
                </a:solidFill>
              </a:rPr>
              <a:t> To provide completed V&amp;V checklists to DCARC within 2 weeks of request</a:t>
            </a:r>
          </a:p>
          <a:p>
            <a:endParaRPr lang="en-US" sz="1400" dirty="0">
              <a:solidFill>
                <a:prstClr val="white"/>
              </a:solidFill>
            </a:endParaRPr>
          </a:p>
          <a:p>
            <a:r>
              <a:rPr lang="en-US" sz="1400" u="sng" dirty="0">
                <a:solidFill>
                  <a:prstClr val="white"/>
                </a:solidFill>
              </a:rPr>
              <a:t>Important Note:</a:t>
            </a:r>
            <a:r>
              <a:rPr lang="en-US" sz="1400" dirty="0">
                <a:solidFill>
                  <a:prstClr val="white"/>
                </a:solidFill>
              </a:rPr>
              <a:t> CADE is developing relational databases for new DID formats. Over time, data entry will be automated. Until that time, manual data entry continues by NAVAIR 4.2 team for only the development format. Please refer to V&amp;V guide for additional automation details and future data quality initiatives</a:t>
            </a:r>
          </a:p>
        </p:txBody>
      </p:sp>
      <p:sp>
        <p:nvSpPr>
          <p:cNvPr id="13" name="TextBox 12"/>
          <p:cNvSpPr txBox="1"/>
          <p:nvPr/>
        </p:nvSpPr>
        <p:spPr>
          <a:xfrm>
            <a:off x="2038350" y="1171575"/>
            <a:ext cx="6619875" cy="400110"/>
          </a:xfrm>
          <a:prstGeom prst="rect">
            <a:avLst/>
          </a:prstGeom>
          <a:noFill/>
        </p:spPr>
        <p:txBody>
          <a:bodyPr wrap="square" rtlCol="0">
            <a:spAutoFit/>
          </a:bodyPr>
          <a:lstStyle/>
          <a:p>
            <a:r>
              <a:rPr lang="en-US" sz="2000" i="1" dirty="0">
                <a:solidFill>
                  <a:prstClr val="black"/>
                </a:solidFill>
              </a:rPr>
              <a:t>Monthly </a:t>
            </a:r>
            <a:r>
              <a:rPr lang="en-US" sz="2000" i="1" u="sng" dirty="0">
                <a:solidFill>
                  <a:prstClr val="black"/>
                </a:solidFill>
              </a:rPr>
              <a:t>Recurring</a:t>
            </a:r>
            <a:r>
              <a:rPr lang="en-US" sz="2000" i="1" dirty="0">
                <a:solidFill>
                  <a:prstClr val="black"/>
                </a:solidFill>
              </a:rPr>
              <a:t> SURF and DCARC Communications</a:t>
            </a:r>
          </a:p>
        </p:txBody>
      </p:sp>
    </p:spTree>
    <p:extLst>
      <p:ext uri="{BB962C8B-B14F-4D97-AF65-F5344CB8AC3E}">
        <p14:creationId xmlns:p14="http://schemas.microsoft.com/office/powerpoint/2010/main" val="126641517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3"/>
          <p:cNvSpPr>
            <a:spLocks noGrp="1"/>
          </p:cNvSpPr>
          <p:nvPr>
            <p:ph type="sldNum" sz="quarter" idx="12"/>
          </p:nvPr>
        </p:nvSpPr>
        <p:spPr>
          <a:xfrm>
            <a:off x="11504815" y="6381750"/>
            <a:ext cx="577117" cy="365125"/>
          </a:xfrm>
          <a:prstGeom prst="rect">
            <a:avLst/>
          </a:prstGeom>
        </p:spPr>
        <p:txBody>
          <a:bodyPr/>
          <a:lstStyle/>
          <a:p>
            <a:pPr>
              <a:defRPr/>
            </a:pPr>
            <a:fld id="{A589B058-016D-4A18-8606-4BA37FBF9C60}" type="slidenum">
              <a:rPr lang="en-US" smtClean="0">
                <a:solidFill>
                  <a:prstClr val="black"/>
                </a:solidFill>
              </a:rPr>
              <a:pPr>
                <a:defRPr/>
              </a:pPr>
              <a:t>48</a:t>
            </a:fld>
            <a:endParaRPr lang="en-US" dirty="0">
              <a:solidFill>
                <a:srgbClr val="808080"/>
              </a:solidFill>
            </a:endParaRPr>
          </a:p>
        </p:txBody>
      </p:sp>
      <p:sp>
        <p:nvSpPr>
          <p:cNvPr id="4" name="Text Placeholder 3"/>
          <p:cNvSpPr>
            <a:spLocks noGrp="1"/>
          </p:cNvSpPr>
          <p:nvPr>
            <p:ph type="body" sz="quarter" idx="13"/>
          </p:nvPr>
        </p:nvSpPr>
        <p:spPr/>
        <p:txBody>
          <a:bodyPr/>
          <a:lstStyle/>
          <a:p>
            <a:r>
              <a:rPr lang="en-US" dirty="0" smtClean="0"/>
              <a:t>SRDR Database Location</a:t>
            </a:r>
            <a:endParaRPr lang="en-US" dirty="0"/>
          </a:p>
        </p:txBody>
      </p:sp>
      <p:sp>
        <p:nvSpPr>
          <p:cNvPr id="5" name="Text Placeholder 4"/>
          <p:cNvSpPr>
            <a:spLocks noGrp="1"/>
          </p:cNvSpPr>
          <p:nvPr>
            <p:ph type="body" sz="quarter" idx="14"/>
          </p:nvPr>
        </p:nvSpPr>
        <p:spPr/>
        <p:txBody>
          <a:bodyPr/>
          <a:lstStyle/>
          <a:p>
            <a:r>
              <a:rPr lang="en-US" dirty="0"/>
              <a:t>SURF Process Summary &amp; Initial Findings</a:t>
            </a:r>
          </a:p>
          <a:p>
            <a:endParaRPr lang="en-US" dirty="0"/>
          </a:p>
        </p:txBody>
      </p:sp>
      <p:sp>
        <p:nvSpPr>
          <p:cNvPr id="16" name="Content Placeholder 2"/>
          <p:cNvSpPr txBox="1">
            <a:spLocks/>
          </p:cNvSpPr>
          <p:nvPr/>
        </p:nvSpPr>
        <p:spPr bwMode="gray">
          <a:xfrm>
            <a:off x="1666875" y="1132999"/>
            <a:ext cx="2895600" cy="3173176"/>
          </a:xfrm>
          <a:prstGeom prst="rect">
            <a:avLst/>
          </a:prstGeom>
          <a:noFill/>
          <a:ln w="12700">
            <a:noFill/>
            <a:miter lim="800000"/>
            <a:headEnd/>
            <a:tailEnd/>
          </a:ln>
        </p:spPr>
        <p:txBody>
          <a:bodyPr vert="horz" wrap="square" lIns="90487" tIns="91440" rIns="90487" bIns="91440" numCol="1" anchor="t" anchorCtr="0" compatLnSpc="1">
            <a:prstTxWarp prst="textNoShape">
              <a:avLst/>
            </a:prstTxWarp>
            <a:spAutoFit/>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b="1">
                <a:solidFill>
                  <a:schemeClr val="tx1"/>
                </a:solidFill>
                <a:latin typeface="+mn-lt"/>
                <a:cs typeface="+mn-cs"/>
              </a:defRPr>
            </a:lvl2pPr>
            <a:lvl3pPr marL="1143000" indent="-228600" algn="l" rtl="0" eaLnBrk="0" fontAlgn="base" hangingPunct="0">
              <a:spcBef>
                <a:spcPct val="20000"/>
              </a:spcBef>
              <a:spcAft>
                <a:spcPct val="0"/>
              </a:spcAft>
              <a:buChar char="•"/>
              <a:defRPr b="1">
                <a:solidFill>
                  <a:schemeClr val="tx1"/>
                </a:solidFill>
                <a:latin typeface="+mn-lt"/>
                <a:cs typeface="+mn-cs"/>
              </a:defRPr>
            </a:lvl3pPr>
            <a:lvl4pPr marL="1600200" indent="-228600" algn="l" rtl="0" eaLnBrk="0" fontAlgn="base" hangingPunct="0">
              <a:spcBef>
                <a:spcPct val="20000"/>
              </a:spcBef>
              <a:spcAft>
                <a:spcPct val="0"/>
              </a:spcAft>
              <a:buChar char="–"/>
              <a:defRPr sz="1600">
                <a:solidFill>
                  <a:schemeClr val="tx1"/>
                </a:solidFill>
                <a:latin typeface="+mn-lt"/>
                <a:cs typeface="+mn-cs"/>
              </a:defRPr>
            </a:lvl4pPr>
            <a:lvl5pPr marL="2057400" indent="-228600" algn="l" rtl="0" eaLnBrk="0" fontAlgn="base" hangingPunct="0">
              <a:spcBef>
                <a:spcPct val="20000"/>
              </a:spcBef>
              <a:spcAft>
                <a:spcPct val="0"/>
              </a:spcAft>
              <a:buChar char="»"/>
              <a:defRPr sz="1600">
                <a:solidFill>
                  <a:schemeClr val="tx1"/>
                </a:solidFill>
                <a:latin typeface="+mn-lt"/>
                <a:cs typeface="+mn-cs"/>
              </a:defRPr>
            </a:lvl5pPr>
            <a:lvl6pPr marL="2514600" indent="-228600" algn="l" rtl="0" fontAlgn="base">
              <a:spcBef>
                <a:spcPct val="20000"/>
              </a:spcBef>
              <a:spcAft>
                <a:spcPct val="0"/>
              </a:spcAft>
              <a:buChar char="»"/>
              <a:defRPr sz="1600">
                <a:solidFill>
                  <a:schemeClr val="tx1"/>
                </a:solidFill>
                <a:latin typeface="+mn-lt"/>
                <a:cs typeface="+mn-cs"/>
              </a:defRPr>
            </a:lvl6pPr>
            <a:lvl7pPr marL="2971800" indent="-228600" algn="l" rtl="0" fontAlgn="base">
              <a:spcBef>
                <a:spcPct val="20000"/>
              </a:spcBef>
              <a:spcAft>
                <a:spcPct val="0"/>
              </a:spcAft>
              <a:buChar char="»"/>
              <a:defRPr sz="1600">
                <a:solidFill>
                  <a:schemeClr val="tx1"/>
                </a:solidFill>
                <a:latin typeface="+mn-lt"/>
                <a:cs typeface="+mn-cs"/>
              </a:defRPr>
            </a:lvl7pPr>
            <a:lvl8pPr marL="3429000" indent="-228600" algn="l" rtl="0" fontAlgn="base">
              <a:spcBef>
                <a:spcPct val="20000"/>
              </a:spcBef>
              <a:spcAft>
                <a:spcPct val="0"/>
              </a:spcAft>
              <a:buChar char="»"/>
              <a:defRPr sz="1600">
                <a:solidFill>
                  <a:schemeClr val="tx1"/>
                </a:solidFill>
                <a:latin typeface="+mn-lt"/>
                <a:cs typeface="+mn-cs"/>
              </a:defRPr>
            </a:lvl8pPr>
            <a:lvl9pPr marL="3886200" indent="-228600" algn="l" rtl="0" fontAlgn="base">
              <a:spcBef>
                <a:spcPct val="20000"/>
              </a:spcBef>
              <a:spcAft>
                <a:spcPct val="0"/>
              </a:spcAft>
              <a:buChar char="»"/>
              <a:defRPr sz="1600">
                <a:solidFill>
                  <a:schemeClr val="tx1"/>
                </a:solidFill>
                <a:latin typeface="+mn-lt"/>
                <a:cs typeface="+mn-cs"/>
              </a:defRPr>
            </a:lvl9pPr>
          </a:lstStyle>
          <a:p>
            <a:pPr marL="342900" lvl="1" indent="-342900">
              <a:buClr>
                <a:srgbClr val="33CCCC"/>
              </a:buClr>
              <a:buSzPct val="150000"/>
              <a:buFont typeface="Calibri" panose="020F0502020204030204" pitchFamily="34" charset="0"/>
              <a:buChar char="›"/>
            </a:pPr>
            <a:r>
              <a:rPr lang="en-US" sz="1400" b="0" kern="0" dirty="0">
                <a:solidFill>
                  <a:srgbClr val="000000"/>
                </a:solidFill>
              </a:rPr>
              <a:t>Login to CADE and click on “CADE Portal Login”</a:t>
            </a:r>
          </a:p>
          <a:p>
            <a:pPr marL="571500" lvl="2" indent="-171450">
              <a:buFont typeface="Arial" panose="020B0604020202020204" pitchFamily="34" charset="0"/>
              <a:buChar char="−"/>
            </a:pPr>
            <a:r>
              <a:rPr lang="en-US" sz="1200" b="0" kern="0" dirty="0">
                <a:solidFill>
                  <a:srgbClr val="000000"/>
                </a:solidFill>
                <a:hlinkClick r:id="rId4"/>
              </a:rPr>
              <a:t>http://cade.osd.mil/</a:t>
            </a:r>
            <a:endParaRPr lang="en-US" sz="1200" b="0" kern="0" dirty="0">
              <a:solidFill>
                <a:srgbClr val="000000"/>
              </a:solidFill>
            </a:endParaRPr>
          </a:p>
          <a:p>
            <a:pPr marL="400050" lvl="2" indent="0">
              <a:buFontTx/>
              <a:buNone/>
            </a:pPr>
            <a:endParaRPr lang="en-US" sz="1050" b="0" kern="0" dirty="0">
              <a:solidFill>
                <a:srgbClr val="000000"/>
              </a:solidFill>
            </a:endParaRPr>
          </a:p>
          <a:p>
            <a:pPr marL="342900" lvl="1" indent="-342900">
              <a:buClr>
                <a:srgbClr val="33CCCC"/>
              </a:buClr>
              <a:buSzPct val="150000"/>
              <a:buFont typeface="Calibri" panose="020F0502020204030204" pitchFamily="34" charset="0"/>
              <a:buChar char="›"/>
            </a:pPr>
            <a:r>
              <a:rPr lang="en-US" sz="1400" b="0" kern="0" dirty="0">
                <a:solidFill>
                  <a:srgbClr val="000000"/>
                </a:solidFill>
              </a:rPr>
              <a:t>Select “My CADE” from the menu, and click on “CADE Library”</a:t>
            </a:r>
          </a:p>
          <a:p>
            <a:pPr marL="342900" lvl="1" indent="-342900">
              <a:buClr>
                <a:srgbClr val="33CCCC"/>
              </a:buClr>
              <a:buSzPct val="150000"/>
              <a:buFont typeface="Calibri" panose="020F0502020204030204" pitchFamily="34" charset="0"/>
              <a:buChar char="›"/>
            </a:pPr>
            <a:endParaRPr lang="en-US" sz="1400" b="0" kern="0" dirty="0">
              <a:solidFill>
                <a:srgbClr val="000000"/>
              </a:solidFill>
            </a:endParaRPr>
          </a:p>
          <a:p>
            <a:pPr marL="342900" lvl="1" indent="-342900">
              <a:buClr>
                <a:srgbClr val="33CCCC"/>
              </a:buClr>
              <a:buSzPct val="150000"/>
              <a:buFont typeface="Calibri" panose="020F0502020204030204" pitchFamily="34" charset="0"/>
              <a:buChar char="›"/>
            </a:pPr>
            <a:r>
              <a:rPr lang="en-US" sz="1400" b="0" kern="0" dirty="0">
                <a:solidFill>
                  <a:srgbClr val="000000"/>
                </a:solidFill>
              </a:rPr>
              <a:t>Use to Advanced Search and filter on “Container Types” under “Software Data”</a:t>
            </a:r>
          </a:p>
          <a:p>
            <a:pPr marL="342900" lvl="1" indent="-342900">
              <a:buClr>
                <a:srgbClr val="33CCCC"/>
              </a:buClr>
              <a:buSzPct val="150000"/>
              <a:buFont typeface="Calibri" panose="020F0502020204030204" pitchFamily="34" charset="0"/>
              <a:buChar char="›"/>
            </a:pPr>
            <a:endParaRPr lang="en-US" sz="1400" b="0" kern="0" dirty="0">
              <a:solidFill>
                <a:srgbClr val="000000"/>
              </a:solidFill>
            </a:endParaRPr>
          </a:p>
          <a:p>
            <a:pPr marL="342900" lvl="1" indent="-342900">
              <a:buClr>
                <a:srgbClr val="33CCCC"/>
              </a:buClr>
              <a:buSzPct val="150000"/>
              <a:buFont typeface="Calibri" panose="020F0502020204030204" pitchFamily="34" charset="0"/>
              <a:buChar char="›"/>
            </a:pPr>
            <a:endParaRPr lang="en-US" sz="1100" b="0" kern="0" dirty="0">
              <a:solidFill>
                <a:srgbClr val="000000"/>
              </a:solidFill>
            </a:endParaRPr>
          </a:p>
        </p:txBody>
      </p:sp>
      <p:pic>
        <p:nvPicPr>
          <p:cNvPr id="8"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45352" y="1"/>
            <a:ext cx="1993899" cy="18138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229921" y="1335428"/>
            <a:ext cx="6268180" cy="286277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3" name="Rectangle 12"/>
          <p:cNvSpPr/>
          <p:nvPr/>
        </p:nvSpPr>
        <p:spPr>
          <a:xfrm>
            <a:off x="1524000" y="5064125"/>
            <a:ext cx="9144000" cy="13462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a:solidFill>
                  <a:prstClr val="white"/>
                </a:solidFill>
              </a:rPr>
              <a:t>Question: Where does SRDR data go after SURF Review?</a:t>
            </a:r>
          </a:p>
          <a:p>
            <a:r>
              <a:rPr lang="en-US" sz="1400" dirty="0">
                <a:solidFill>
                  <a:prstClr val="white"/>
                </a:solidFill>
              </a:rPr>
              <a:t>Answer: Once SRDR record has been accepted, Data is entered into SRDR dataset posted to CADE&gt;DACIMs web portal</a:t>
            </a:r>
          </a:p>
          <a:p>
            <a:endParaRPr lang="en-US" sz="1400" dirty="0">
              <a:solidFill>
                <a:prstClr val="white"/>
              </a:solidFill>
            </a:endParaRPr>
          </a:p>
          <a:p>
            <a:r>
              <a:rPr lang="en-US" sz="1400" dirty="0">
                <a:solidFill>
                  <a:prstClr val="white"/>
                </a:solidFill>
              </a:rPr>
              <a:t>Question: Who enters the data into the dataset?</a:t>
            </a:r>
          </a:p>
          <a:p>
            <a:r>
              <a:rPr lang="en-US" sz="1400" dirty="0">
                <a:solidFill>
                  <a:prstClr val="white"/>
                </a:solidFill>
              </a:rPr>
              <a:t>Answer: Currently members from NAVAIR 4.2 enter data to SRDR dataset (10+ years of experience). Future data entry is planned to be automated using .XML schemas linked to latest DID formats</a:t>
            </a:r>
          </a:p>
        </p:txBody>
      </p:sp>
      <p:pic>
        <p:nvPicPr>
          <p:cNvPr id="15" name="Picture 14"/>
          <p:cNvPicPr>
            <a:picLocks noChangeAspect="1"/>
          </p:cNvPicPr>
          <p:nvPr/>
        </p:nvPicPr>
        <p:blipFill>
          <a:blip r:embed="rId7"/>
          <a:stretch>
            <a:fillRect/>
          </a:stretch>
        </p:blipFill>
        <p:spPr>
          <a:xfrm>
            <a:off x="4174413" y="1309169"/>
            <a:ext cx="6411036" cy="3320326"/>
          </a:xfrm>
          <a:prstGeom prst="rect">
            <a:avLst/>
          </a:prstGeom>
        </p:spPr>
      </p:pic>
      <p:pic>
        <p:nvPicPr>
          <p:cNvPr id="6" name="Picture 5"/>
          <p:cNvPicPr>
            <a:picLocks noChangeAspect="1"/>
          </p:cNvPicPr>
          <p:nvPr/>
        </p:nvPicPr>
        <p:blipFill>
          <a:blip r:embed="rId8"/>
          <a:stretch>
            <a:fillRect/>
          </a:stretch>
        </p:blipFill>
        <p:spPr>
          <a:xfrm>
            <a:off x="4182959" y="1253750"/>
            <a:ext cx="6451566" cy="3504511"/>
          </a:xfrm>
          <a:prstGeom prst="rect">
            <a:avLst/>
          </a:prstGeom>
        </p:spPr>
      </p:pic>
    </p:spTree>
    <p:custDataLst>
      <p:tags r:id="rId1"/>
    </p:custDataLst>
    <p:extLst>
      <p:ext uri="{BB962C8B-B14F-4D97-AF65-F5344CB8AC3E}">
        <p14:creationId xmlns:p14="http://schemas.microsoft.com/office/powerpoint/2010/main" val="1221509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2050"/>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15"/>
                                        </p:tgtEl>
                                        <p:attrNameLst>
                                          <p:attrName>style.visibility</p:attrName>
                                        </p:attrNameLst>
                                      </p:cBhvr>
                                      <p:to>
                                        <p:strVal val="hidden"/>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bwMode="gray">
          <a:xfrm>
            <a:off x="1921426" y="2971800"/>
            <a:ext cx="8441774" cy="3914918"/>
          </a:xfrm>
          <a:prstGeom prst="rect">
            <a:avLst/>
          </a:prstGeom>
          <a:noFill/>
          <a:ln w="12700">
            <a:noFill/>
            <a:miter lim="800000"/>
            <a:headEnd/>
            <a:tailEnd/>
          </a:ln>
        </p:spPr>
        <p:txBody>
          <a:bodyPr vert="horz" wrap="square" lIns="90487" tIns="91440" rIns="90487" bIns="91440" numCol="1" anchor="t" anchorCtr="0" compatLnSpc="1">
            <a:prstTxWarp prst="textNoShape">
              <a:avLst/>
            </a:prstTxWarp>
            <a:spAutoFit/>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b="1">
                <a:solidFill>
                  <a:schemeClr val="tx1"/>
                </a:solidFill>
                <a:latin typeface="+mn-lt"/>
                <a:cs typeface="+mn-cs"/>
              </a:defRPr>
            </a:lvl2pPr>
            <a:lvl3pPr marL="1143000" indent="-228600" algn="l" rtl="0" eaLnBrk="0" fontAlgn="base" hangingPunct="0">
              <a:spcBef>
                <a:spcPct val="20000"/>
              </a:spcBef>
              <a:spcAft>
                <a:spcPct val="0"/>
              </a:spcAft>
              <a:buChar char="•"/>
              <a:defRPr b="1">
                <a:solidFill>
                  <a:schemeClr val="tx1"/>
                </a:solidFill>
                <a:latin typeface="+mn-lt"/>
                <a:cs typeface="+mn-cs"/>
              </a:defRPr>
            </a:lvl3pPr>
            <a:lvl4pPr marL="1600200" indent="-228600" algn="l" rtl="0" eaLnBrk="0" fontAlgn="base" hangingPunct="0">
              <a:spcBef>
                <a:spcPct val="20000"/>
              </a:spcBef>
              <a:spcAft>
                <a:spcPct val="0"/>
              </a:spcAft>
              <a:buChar char="–"/>
              <a:defRPr sz="1600">
                <a:solidFill>
                  <a:schemeClr val="tx1"/>
                </a:solidFill>
                <a:latin typeface="+mn-lt"/>
                <a:cs typeface="+mn-cs"/>
              </a:defRPr>
            </a:lvl4pPr>
            <a:lvl5pPr marL="2057400" indent="-228600" algn="l" rtl="0" eaLnBrk="0" fontAlgn="base" hangingPunct="0">
              <a:spcBef>
                <a:spcPct val="20000"/>
              </a:spcBef>
              <a:spcAft>
                <a:spcPct val="0"/>
              </a:spcAft>
              <a:buChar char="»"/>
              <a:defRPr sz="1600">
                <a:solidFill>
                  <a:schemeClr val="tx1"/>
                </a:solidFill>
                <a:latin typeface="+mn-lt"/>
                <a:cs typeface="+mn-cs"/>
              </a:defRPr>
            </a:lvl5pPr>
            <a:lvl6pPr marL="2514600" indent="-228600" algn="l" rtl="0" fontAlgn="base">
              <a:spcBef>
                <a:spcPct val="20000"/>
              </a:spcBef>
              <a:spcAft>
                <a:spcPct val="0"/>
              </a:spcAft>
              <a:buChar char="»"/>
              <a:defRPr sz="1600">
                <a:solidFill>
                  <a:schemeClr val="tx1"/>
                </a:solidFill>
                <a:latin typeface="+mn-lt"/>
                <a:cs typeface="+mn-cs"/>
              </a:defRPr>
            </a:lvl6pPr>
            <a:lvl7pPr marL="2971800" indent="-228600" algn="l" rtl="0" fontAlgn="base">
              <a:spcBef>
                <a:spcPct val="20000"/>
              </a:spcBef>
              <a:spcAft>
                <a:spcPct val="0"/>
              </a:spcAft>
              <a:buChar char="»"/>
              <a:defRPr sz="1600">
                <a:solidFill>
                  <a:schemeClr val="tx1"/>
                </a:solidFill>
                <a:latin typeface="+mn-lt"/>
                <a:cs typeface="+mn-cs"/>
              </a:defRPr>
            </a:lvl7pPr>
            <a:lvl8pPr marL="3429000" indent="-228600" algn="l" rtl="0" fontAlgn="base">
              <a:spcBef>
                <a:spcPct val="20000"/>
              </a:spcBef>
              <a:spcAft>
                <a:spcPct val="0"/>
              </a:spcAft>
              <a:buChar char="»"/>
              <a:defRPr sz="1600">
                <a:solidFill>
                  <a:schemeClr val="tx1"/>
                </a:solidFill>
                <a:latin typeface="+mn-lt"/>
                <a:cs typeface="+mn-cs"/>
              </a:defRPr>
            </a:lvl8pPr>
            <a:lvl9pPr marL="3886200" indent="-228600" algn="l" rtl="0" fontAlgn="base">
              <a:spcBef>
                <a:spcPct val="20000"/>
              </a:spcBef>
              <a:spcAft>
                <a:spcPct val="0"/>
              </a:spcAft>
              <a:buChar char="»"/>
              <a:defRPr sz="1600">
                <a:solidFill>
                  <a:schemeClr val="tx1"/>
                </a:solidFill>
                <a:latin typeface="+mn-lt"/>
                <a:cs typeface="+mn-cs"/>
              </a:defRPr>
            </a:lvl9pPr>
          </a:lstStyle>
          <a:p>
            <a:pPr marL="342900" lvl="1" indent="-342900">
              <a:lnSpc>
                <a:spcPct val="150000"/>
              </a:lnSpc>
              <a:buClr>
                <a:srgbClr val="33CCCC"/>
              </a:buClr>
              <a:buSzPct val="150000"/>
              <a:buFont typeface="Calibri" panose="020F0502020204030204" pitchFamily="34" charset="0"/>
              <a:buChar char="›"/>
            </a:pPr>
            <a:r>
              <a:rPr lang="en-US" sz="1600" b="0" kern="0" dirty="0">
                <a:solidFill>
                  <a:srgbClr val="000000"/>
                </a:solidFill>
              </a:rPr>
              <a:t>SRDR database is available to Government analysts with access to the CADE portal</a:t>
            </a:r>
          </a:p>
          <a:p>
            <a:pPr marL="1023938" lvl="1">
              <a:buFont typeface="Arial" panose="020B0604020202020204" pitchFamily="34" charset="0"/>
              <a:buChar char="–"/>
            </a:pPr>
            <a:r>
              <a:rPr lang="en-US" sz="1600" b="0" kern="0" dirty="0">
                <a:solidFill>
                  <a:srgbClr val="000000"/>
                </a:solidFill>
              </a:rPr>
              <a:t>This dataset is the authoritative source for SRDR data (10+ years of uploads)</a:t>
            </a:r>
          </a:p>
          <a:p>
            <a:pPr marL="342900" lvl="1" indent="-342900">
              <a:buFontTx/>
              <a:buChar char="•"/>
            </a:pPr>
            <a:endParaRPr lang="en-US" sz="900" b="0" kern="0" dirty="0">
              <a:solidFill>
                <a:srgbClr val="000000"/>
              </a:solidFill>
            </a:endParaRPr>
          </a:p>
          <a:p>
            <a:pPr marL="342900" lvl="1" indent="-342900">
              <a:lnSpc>
                <a:spcPct val="150000"/>
              </a:lnSpc>
              <a:buClr>
                <a:srgbClr val="33CCCC"/>
              </a:buClr>
              <a:buSzPct val="150000"/>
              <a:buFont typeface="Calibri" panose="020F0502020204030204" pitchFamily="34" charset="0"/>
              <a:buChar char="›"/>
            </a:pPr>
            <a:r>
              <a:rPr lang="en-US" sz="1600" b="0" kern="0" dirty="0">
                <a:solidFill>
                  <a:srgbClr val="000000"/>
                </a:solidFill>
              </a:rPr>
              <a:t>Data is not automatically considered “Good” for analysis</a:t>
            </a:r>
          </a:p>
          <a:p>
            <a:pPr marL="342900" lvl="1" indent="-342900">
              <a:buFontTx/>
              <a:buChar char="•"/>
            </a:pPr>
            <a:endParaRPr lang="en-US" sz="900" b="0" kern="0" dirty="0">
              <a:solidFill>
                <a:srgbClr val="000000"/>
              </a:solidFill>
            </a:endParaRPr>
          </a:p>
          <a:p>
            <a:pPr marL="342900" lvl="1" indent="-342900">
              <a:buClr>
                <a:srgbClr val="33CCCC"/>
              </a:buClr>
              <a:buSzPct val="150000"/>
              <a:buFont typeface="Calibri" panose="020F0502020204030204" pitchFamily="34" charset="0"/>
              <a:buChar char="›"/>
            </a:pPr>
            <a:r>
              <a:rPr lang="en-US" sz="1600" b="0" kern="0" dirty="0">
                <a:solidFill>
                  <a:srgbClr val="000000"/>
                </a:solidFill>
              </a:rPr>
              <a:t>SURF team may recommend DCARC not accept a submission due several data quality concerns outlined in the V&amp;V guide. Examples include:</a:t>
            </a:r>
          </a:p>
          <a:p>
            <a:pPr marL="1023938" lvl="1">
              <a:buFont typeface="Arial" panose="020B0604020202020204" pitchFamily="34" charset="0"/>
              <a:buChar char="–"/>
            </a:pPr>
            <a:r>
              <a:rPr lang="en-US" sz="1600" b="0" kern="0" dirty="0">
                <a:solidFill>
                  <a:srgbClr val="000000"/>
                </a:solidFill>
              </a:rPr>
              <a:t>Roll-up of lower level data (Did not want to double count effect)</a:t>
            </a:r>
          </a:p>
          <a:p>
            <a:pPr marL="1023938" lvl="1">
              <a:buFont typeface="Arial" panose="020B0604020202020204" pitchFamily="34" charset="0"/>
              <a:buChar char="–"/>
            </a:pPr>
            <a:r>
              <a:rPr lang="en-US" sz="1600" b="0" kern="0" dirty="0">
                <a:solidFill>
                  <a:srgbClr val="000000"/>
                </a:solidFill>
              </a:rPr>
              <a:t>Significant missing content in hours, productivity, and/or SLOC data missing</a:t>
            </a:r>
          </a:p>
          <a:p>
            <a:pPr marL="1023938" lvl="1">
              <a:buFont typeface="Arial" panose="020B0604020202020204" pitchFamily="34" charset="0"/>
              <a:buChar char="–"/>
            </a:pPr>
            <a:r>
              <a:rPr lang="en-US" sz="1600" b="0" kern="0" dirty="0">
                <a:solidFill>
                  <a:srgbClr val="000000"/>
                </a:solidFill>
              </a:rPr>
              <a:t>Interim build actual that is not stand alone</a:t>
            </a:r>
          </a:p>
          <a:p>
            <a:pPr marL="1023938" lvl="1">
              <a:buFont typeface="Arial" panose="020B0604020202020204" pitchFamily="34" charset="0"/>
              <a:buChar char="–"/>
            </a:pPr>
            <a:r>
              <a:rPr lang="en-US" sz="1600" b="0" kern="0" dirty="0">
                <a:solidFill>
                  <a:srgbClr val="000000"/>
                </a:solidFill>
              </a:rPr>
              <a:t>Inconsistencies or oddities in the submit</a:t>
            </a:r>
          </a:p>
          <a:p>
            <a:pPr marL="1023938" lvl="1">
              <a:buFont typeface="Arial" panose="020B0604020202020204" pitchFamily="34" charset="0"/>
              <a:buChar char="–"/>
            </a:pPr>
            <a:r>
              <a:rPr lang="en-US" sz="1600" b="0" kern="0" dirty="0">
                <a:solidFill>
                  <a:srgbClr val="000000"/>
                </a:solidFill>
              </a:rPr>
              <a:t>Additional reasons discussed in the V&amp;V guide</a:t>
            </a:r>
          </a:p>
          <a:p>
            <a:pPr marL="342900" lvl="1" indent="-342900">
              <a:buFontTx/>
              <a:buChar char="•"/>
            </a:pPr>
            <a:endParaRPr lang="en-US" sz="1600" b="0" kern="0" dirty="0">
              <a:solidFill>
                <a:srgbClr val="000000"/>
              </a:solidFill>
            </a:endParaRPr>
          </a:p>
        </p:txBody>
      </p:sp>
      <p:sp>
        <p:nvSpPr>
          <p:cNvPr id="4" name="Slide Number Placeholder 3"/>
          <p:cNvSpPr>
            <a:spLocks noGrp="1"/>
          </p:cNvSpPr>
          <p:nvPr>
            <p:ph type="sldNum" sz="quarter" idx="12"/>
          </p:nvPr>
        </p:nvSpPr>
        <p:spPr>
          <a:xfrm>
            <a:off x="11521440" y="6381750"/>
            <a:ext cx="560492" cy="365125"/>
          </a:xfrm>
        </p:spPr>
        <p:txBody>
          <a:bodyPr/>
          <a:lstStyle/>
          <a:p>
            <a:pPr>
              <a:defRPr/>
            </a:pPr>
            <a:fld id="{A589B058-016D-4A18-8606-4BA37FBF9C60}" type="slidenum">
              <a:rPr lang="en-US" smtClean="0">
                <a:solidFill>
                  <a:prstClr val="black"/>
                </a:solidFill>
              </a:rPr>
              <a:pPr>
                <a:defRPr/>
              </a:pPr>
              <a:t>49</a:t>
            </a:fld>
            <a:endParaRPr lang="en-US" dirty="0">
              <a:solidFill>
                <a:srgbClr val="808080"/>
              </a:solidFill>
            </a:endParaRPr>
          </a:p>
        </p:txBody>
      </p:sp>
      <p:sp>
        <p:nvSpPr>
          <p:cNvPr id="2" name="Text Placeholder 1"/>
          <p:cNvSpPr>
            <a:spLocks noGrp="1"/>
          </p:cNvSpPr>
          <p:nvPr>
            <p:ph type="body" sz="quarter" idx="13"/>
          </p:nvPr>
        </p:nvSpPr>
        <p:spPr/>
        <p:txBody>
          <a:bodyPr/>
          <a:lstStyle/>
          <a:p>
            <a:r>
              <a:rPr lang="en-US" dirty="0" smtClean="0"/>
              <a:t>SRDR Data Quality Review</a:t>
            </a:r>
            <a:endParaRPr lang="en-US" dirty="0"/>
          </a:p>
        </p:txBody>
      </p:sp>
      <p:sp>
        <p:nvSpPr>
          <p:cNvPr id="3" name="Text Placeholder 2"/>
          <p:cNvSpPr>
            <a:spLocks noGrp="1"/>
          </p:cNvSpPr>
          <p:nvPr>
            <p:ph type="body" sz="quarter" idx="14"/>
          </p:nvPr>
        </p:nvSpPr>
        <p:spPr/>
        <p:txBody>
          <a:bodyPr/>
          <a:lstStyle/>
          <a:p>
            <a:r>
              <a:rPr lang="en-US" dirty="0"/>
              <a:t>SURF Process Summary &amp; Initial Findings</a:t>
            </a:r>
          </a:p>
          <a:p>
            <a:endParaRPr lang="en-US" dirty="0"/>
          </a:p>
        </p:txBody>
      </p:sp>
      <p:graphicFrame>
        <p:nvGraphicFramePr>
          <p:cNvPr id="5" name="Table 4"/>
          <p:cNvGraphicFramePr>
            <a:graphicFrameLocks noGrp="1"/>
          </p:cNvGraphicFramePr>
          <p:nvPr>
            <p:extLst/>
          </p:nvPr>
        </p:nvGraphicFramePr>
        <p:xfrm>
          <a:off x="1905000" y="1447801"/>
          <a:ext cx="8229600" cy="1400123"/>
        </p:xfrm>
        <a:graphic>
          <a:graphicData uri="http://schemas.openxmlformats.org/drawingml/2006/table">
            <a:tbl>
              <a:tblPr>
                <a:effectLst>
                  <a:outerShdw blurRad="50800" dist="38100" dir="2700000" algn="tl" rotWithShape="0">
                    <a:prstClr val="black">
                      <a:alpha val="40000"/>
                    </a:prstClr>
                  </a:outerShdw>
                </a:effectLst>
              </a:tblPr>
              <a:tblGrid>
                <a:gridCol w="2971800">
                  <a:extLst>
                    <a:ext uri="{9D8B030D-6E8A-4147-A177-3AD203B41FA5}">
                      <a16:colId xmlns:a16="http://schemas.microsoft.com/office/drawing/2014/main" val="20000"/>
                    </a:ext>
                  </a:extLst>
                </a:gridCol>
                <a:gridCol w="657225">
                  <a:extLst>
                    <a:ext uri="{9D8B030D-6E8A-4147-A177-3AD203B41FA5}">
                      <a16:colId xmlns:a16="http://schemas.microsoft.com/office/drawing/2014/main" val="20001"/>
                    </a:ext>
                  </a:extLst>
                </a:gridCol>
                <a:gridCol w="657225">
                  <a:extLst>
                    <a:ext uri="{9D8B030D-6E8A-4147-A177-3AD203B41FA5}">
                      <a16:colId xmlns:a16="http://schemas.microsoft.com/office/drawing/2014/main" val="20002"/>
                    </a:ext>
                  </a:extLst>
                </a:gridCol>
                <a:gridCol w="657225">
                  <a:extLst>
                    <a:ext uri="{9D8B030D-6E8A-4147-A177-3AD203B41FA5}">
                      <a16:colId xmlns:a16="http://schemas.microsoft.com/office/drawing/2014/main" val="20003"/>
                    </a:ext>
                  </a:extLst>
                </a:gridCol>
                <a:gridCol w="657225">
                  <a:extLst>
                    <a:ext uri="{9D8B030D-6E8A-4147-A177-3AD203B41FA5}">
                      <a16:colId xmlns:a16="http://schemas.microsoft.com/office/drawing/2014/main" val="20004"/>
                    </a:ext>
                  </a:extLst>
                </a:gridCol>
                <a:gridCol w="657225">
                  <a:extLst>
                    <a:ext uri="{9D8B030D-6E8A-4147-A177-3AD203B41FA5}">
                      <a16:colId xmlns:a16="http://schemas.microsoft.com/office/drawing/2014/main" val="20005"/>
                    </a:ext>
                  </a:extLst>
                </a:gridCol>
                <a:gridCol w="657225">
                  <a:extLst>
                    <a:ext uri="{9D8B030D-6E8A-4147-A177-3AD203B41FA5}">
                      <a16:colId xmlns:a16="http://schemas.microsoft.com/office/drawing/2014/main" val="20006"/>
                    </a:ext>
                  </a:extLst>
                </a:gridCol>
                <a:gridCol w="657225">
                  <a:extLst>
                    <a:ext uri="{9D8B030D-6E8A-4147-A177-3AD203B41FA5}">
                      <a16:colId xmlns:a16="http://schemas.microsoft.com/office/drawing/2014/main" val="20007"/>
                    </a:ext>
                  </a:extLst>
                </a:gridCol>
                <a:gridCol w="657225">
                  <a:extLst>
                    <a:ext uri="{9D8B030D-6E8A-4147-A177-3AD203B41FA5}">
                      <a16:colId xmlns:a16="http://schemas.microsoft.com/office/drawing/2014/main" val="20008"/>
                    </a:ext>
                  </a:extLst>
                </a:gridCol>
              </a:tblGrid>
              <a:tr h="245798">
                <a:tc>
                  <a:txBody>
                    <a:bodyPr/>
                    <a:lstStyle/>
                    <a:p>
                      <a:pPr algn="l" fontAlgn="b"/>
                      <a:r>
                        <a:rPr lang="en-US" sz="1000" b="1" i="0" u="none" strike="noStrike" dirty="0" smtClean="0">
                          <a:solidFill>
                            <a:schemeClr val="bg1"/>
                          </a:solidFill>
                          <a:latin typeface="+mn-lt"/>
                        </a:rPr>
                        <a:t>Data</a:t>
                      </a:r>
                      <a:r>
                        <a:rPr lang="en-US" sz="1000" b="1" i="0" u="none" strike="noStrike" baseline="0" dirty="0" smtClean="0">
                          <a:solidFill>
                            <a:schemeClr val="bg1"/>
                          </a:solidFill>
                          <a:latin typeface="+mn-lt"/>
                        </a:rPr>
                        <a:t> Segments</a:t>
                      </a:r>
                      <a:endParaRPr lang="en-US" sz="1000" b="1" i="0" u="none" strike="noStrike" dirty="0">
                        <a:solidFill>
                          <a:schemeClr val="bg1"/>
                        </a:solidFill>
                        <a:latin typeface="+mn-lt"/>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ctr" fontAlgn="b"/>
                      <a:r>
                        <a:rPr lang="en-US" sz="1000" b="1" i="0" u="none" strike="noStrike" dirty="0">
                          <a:solidFill>
                            <a:schemeClr val="bg1"/>
                          </a:solidFill>
                          <a:latin typeface="+mn-lt"/>
                        </a:rPr>
                        <a:t>Dec-07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ctr" fontAlgn="b"/>
                      <a:r>
                        <a:rPr lang="en-US" sz="1000" b="1" i="0" u="none" strike="noStrike" dirty="0">
                          <a:solidFill>
                            <a:schemeClr val="bg1"/>
                          </a:solidFill>
                          <a:latin typeface="+mn-lt"/>
                        </a:rPr>
                        <a:t>Dec-08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ctr" fontAlgn="b"/>
                      <a:r>
                        <a:rPr lang="en-US" sz="1000" b="1" i="0" u="none" strike="noStrike" dirty="0" smtClean="0">
                          <a:solidFill>
                            <a:schemeClr val="bg1"/>
                          </a:solidFill>
                          <a:latin typeface="+mn-lt"/>
                        </a:rPr>
                        <a:t>Oct-10</a:t>
                      </a:r>
                      <a:endParaRPr lang="en-US" sz="1000" b="1" i="0" u="none" strike="noStrike" dirty="0">
                        <a:solidFill>
                          <a:schemeClr val="bg1"/>
                        </a:solidFill>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ctr" fontAlgn="b"/>
                      <a:r>
                        <a:rPr lang="en-US" sz="1000" b="1" i="0" u="none" strike="noStrike" dirty="0" smtClean="0">
                          <a:solidFill>
                            <a:schemeClr val="bg1"/>
                          </a:solidFill>
                          <a:latin typeface="+mn-lt"/>
                        </a:rPr>
                        <a:t>Oct -11</a:t>
                      </a:r>
                      <a:endParaRPr lang="en-US" sz="1000" b="1" i="0" u="none" strike="noStrike" dirty="0">
                        <a:solidFill>
                          <a:schemeClr val="bg1"/>
                        </a:solidFill>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ctr" fontAlgn="b"/>
                      <a:r>
                        <a:rPr lang="en-US" sz="1000" b="1" i="0" u="none" strike="noStrike" dirty="0" smtClean="0">
                          <a:solidFill>
                            <a:schemeClr val="bg1"/>
                          </a:solidFill>
                          <a:latin typeface="+mn-lt"/>
                        </a:rPr>
                        <a:t>Aug-13</a:t>
                      </a:r>
                      <a:endParaRPr lang="en-US" sz="1000" b="1" i="0" u="none" strike="noStrike" dirty="0">
                        <a:solidFill>
                          <a:schemeClr val="bg1"/>
                        </a:solidFill>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ctr" fontAlgn="b"/>
                      <a:r>
                        <a:rPr lang="en-US" sz="1000" b="1" i="0" u="none" strike="noStrike" dirty="0" smtClean="0">
                          <a:solidFill>
                            <a:schemeClr val="bg1"/>
                          </a:solidFill>
                          <a:latin typeface="+mn-lt"/>
                        </a:rPr>
                        <a:t>Apr-14</a:t>
                      </a:r>
                      <a:endParaRPr lang="en-US" sz="1000" b="1" i="0" u="none" strike="noStrike" dirty="0">
                        <a:solidFill>
                          <a:schemeClr val="bg1"/>
                        </a:solidFill>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ctr" fontAlgn="b"/>
                      <a:r>
                        <a:rPr lang="en-US" sz="1000" b="1" i="0" u="none" strike="noStrike" dirty="0" smtClean="0">
                          <a:solidFill>
                            <a:schemeClr val="bg1"/>
                          </a:solidFill>
                          <a:latin typeface="+mn-lt"/>
                        </a:rPr>
                        <a:t>Apr-15</a:t>
                      </a:r>
                      <a:endParaRPr lang="en-US" sz="1000" b="1" i="0" u="none" strike="noStrike" dirty="0">
                        <a:solidFill>
                          <a:schemeClr val="bg1"/>
                        </a:solidFill>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ctr" fontAlgn="b"/>
                      <a:r>
                        <a:rPr lang="en-US" sz="1000" b="1" i="0" u="none" strike="noStrike" dirty="0" smtClean="0">
                          <a:solidFill>
                            <a:schemeClr val="bg1"/>
                          </a:solidFill>
                          <a:latin typeface="+mn-lt"/>
                        </a:rPr>
                        <a:t>Dec-16</a:t>
                      </a:r>
                      <a:endParaRPr lang="en-US" sz="1000" b="1" i="0" u="none" strike="noStrike" dirty="0">
                        <a:solidFill>
                          <a:schemeClr val="bg1"/>
                        </a:solidFill>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10000"/>
                  </a:ext>
                </a:extLst>
              </a:tr>
              <a:tr h="245798">
                <a:tc>
                  <a:txBody>
                    <a:bodyPr/>
                    <a:lstStyle/>
                    <a:p>
                      <a:pPr marL="114300" indent="0" algn="l" fontAlgn="b"/>
                      <a:r>
                        <a:rPr lang="en-US" sz="1000" b="1" i="0" u="none" strike="noStrike" dirty="0" smtClean="0">
                          <a:solidFill>
                            <a:srgbClr val="000000"/>
                          </a:solidFill>
                          <a:latin typeface="+mn-lt"/>
                        </a:rPr>
                        <a:t>CSCI </a:t>
                      </a:r>
                      <a:r>
                        <a:rPr lang="en-US" sz="1000" b="1" i="0" u="none" strike="noStrike" dirty="0">
                          <a:solidFill>
                            <a:srgbClr val="000000"/>
                          </a:solidFill>
                          <a:latin typeface="+mn-lt"/>
                        </a:rPr>
                        <a:t>Records</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1" i="0" u="none" strike="noStrike" dirty="0">
                          <a:solidFill>
                            <a:srgbClr val="000000"/>
                          </a:solidFill>
                          <a:latin typeface="+mn-lt"/>
                        </a:rPr>
                        <a:t>688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1" i="0" u="none" strike="noStrike" dirty="0">
                          <a:solidFill>
                            <a:srgbClr val="000000"/>
                          </a:solidFill>
                          <a:latin typeface="+mn-lt"/>
                        </a:rPr>
                        <a:t>964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1" i="0" u="none" strike="noStrike" dirty="0">
                          <a:solidFill>
                            <a:srgbClr val="000000"/>
                          </a:solidFill>
                          <a:latin typeface="+mn-lt"/>
                        </a:rPr>
                        <a:t>1473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1" i="0" u="none" strike="noStrike" dirty="0" smtClean="0">
                          <a:solidFill>
                            <a:srgbClr val="000000"/>
                          </a:solidFill>
                          <a:latin typeface="+mn-lt"/>
                        </a:rPr>
                        <a:t>1890</a:t>
                      </a:r>
                      <a:endParaRPr lang="en-US" sz="1000" b="1" i="0" u="none" strike="noStrike" dirty="0">
                        <a:solidFill>
                          <a:srgbClr val="000000"/>
                        </a:solidFill>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1" i="0" u="none" strike="noStrike" dirty="0" smtClean="0">
                          <a:solidFill>
                            <a:schemeClr val="tx1"/>
                          </a:solidFill>
                          <a:latin typeface="+mn-lt"/>
                        </a:rPr>
                        <a:t>2546</a:t>
                      </a:r>
                      <a:endParaRPr lang="en-US" sz="1000" b="1" i="0" u="none" strike="noStrike" dirty="0">
                        <a:solidFill>
                          <a:schemeClr val="tx1"/>
                        </a:solidFill>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1" i="0" u="none" strike="noStrike" dirty="0" smtClean="0">
                          <a:solidFill>
                            <a:schemeClr val="tx1"/>
                          </a:solidFill>
                          <a:latin typeface="+mn-lt"/>
                        </a:rPr>
                        <a:t>2624</a:t>
                      </a:r>
                      <a:endParaRPr lang="en-US" sz="1000" b="1" i="0" u="none" strike="noStrike" dirty="0">
                        <a:solidFill>
                          <a:schemeClr val="tx1"/>
                        </a:solidFill>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1" i="0" u="none" strike="noStrike" dirty="0" smtClean="0">
                          <a:solidFill>
                            <a:schemeClr val="tx1"/>
                          </a:solidFill>
                          <a:latin typeface="+mn-lt"/>
                        </a:rPr>
                        <a:t>2853</a:t>
                      </a:r>
                      <a:endParaRPr lang="en-US" sz="1000" b="1" i="0" u="none" strike="noStrike" dirty="0">
                        <a:solidFill>
                          <a:schemeClr val="tx1"/>
                        </a:solidFill>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1" i="0" u="none" strike="noStrike" dirty="0" smtClean="0">
                          <a:solidFill>
                            <a:schemeClr val="tx1"/>
                          </a:solidFill>
                          <a:latin typeface="+mn-lt"/>
                        </a:rPr>
                        <a:t>3487</a:t>
                      </a:r>
                      <a:endParaRPr lang="en-US" sz="1000" b="1" i="0" u="none" strike="noStrike" dirty="0">
                        <a:solidFill>
                          <a:schemeClr val="tx1"/>
                        </a:solidFill>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25220">
                <a:tc>
                  <a:txBody>
                    <a:bodyPr/>
                    <a:lstStyle/>
                    <a:p>
                      <a:pPr marL="114300" indent="0" algn="l" defTabSz="914400" rtl="0" eaLnBrk="1" fontAlgn="b" latinLnBrk="0" hangingPunct="1"/>
                      <a:r>
                        <a:rPr lang="en-US" sz="1000" b="1" i="0" u="none" strike="noStrike" kern="1200" dirty="0" smtClean="0">
                          <a:solidFill>
                            <a:srgbClr val="000000"/>
                          </a:solidFill>
                          <a:latin typeface="+mn-lt"/>
                          <a:ea typeface="+mn-ea"/>
                          <a:cs typeface="+mn-cs"/>
                        </a:rPr>
                        <a:t>Completed </a:t>
                      </a:r>
                      <a:r>
                        <a:rPr lang="en-US" sz="1000" b="1" i="0" u="none" strike="noStrike" kern="1200" dirty="0">
                          <a:solidFill>
                            <a:srgbClr val="000000"/>
                          </a:solidFill>
                          <a:latin typeface="+mn-lt"/>
                          <a:ea typeface="+mn-ea"/>
                          <a:cs typeface="+mn-cs"/>
                        </a:rPr>
                        <a:t>program or </a:t>
                      </a:r>
                      <a:r>
                        <a:rPr lang="en-US" sz="1000" b="1" i="0" u="none" strike="noStrike" kern="1200" dirty="0" smtClean="0">
                          <a:solidFill>
                            <a:srgbClr val="000000"/>
                          </a:solidFill>
                          <a:latin typeface="+mn-lt"/>
                          <a:ea typeface="+mn-ea"/>
                          <a:cs typeface="+mn-cs"/>
                        </a:rPr>
                        <a:t>build</a:t>
                      </a:r>
                      <a:endParaRPr lang="en-US" sz="1000" b="1" i="0" u="none" strike="noStrike" kern="1200" dirty="0">
                        <a:solidFill>
                          <a:srgbClr val="000000"/>
                        </a:solidFill>
                        <a:latin typeface="+mn-lt"/>
                        <a:ea typeface="+mn-ea"/>
                        <a:cs typeface="+mn-cs"/>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1" i="0" u="none" strike="noStrike" dirty="0">
                          <a:solidFill>
                            <a:srgbClr val="000000"/>
                          </a:solidFill>
                          <a:latin typeface="+mn-lt"/>
                        </a:rPr>
                        <a:t>88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1" i="0" u="none" strike="noStrike" dirty="0">
                          <a:solidFill>
                            <a:srgbClr val="000000"/>
                          </a:solidFill>
                          <a:latin typeface="+mn-lt"/>
                        </a:rPr>
                        <a:t>191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1" i="0" u="none" strike="noStrike" dirty="0">
                          <a:solidFill>
                            <a:srgbClr val="000000"/>
                          </a:solidFill>
                          <a:latin typeface="+mn-lt"/>
                        </a:rPr>
                        <a:t>412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1" i="0" u="none" strike="noStrike" dirty="0" smtClean="0">
                          <a:solidFill>
                            <a:srgbClr val="000000"/>
                          </a:solidFill>
                          <a:latin typeface="+mn-lt"/>
                        </a:rPr>
                        <a:t>545</a:t>
                      </a:r>
                      <a:endParaRPr lang="en-US" sz="1000" b="1" i="0" u="none" strike="noStrike" dirty="0">
                        <a:solidFill>
                          <a:srgbClr val="000000"/>
                        </a:solidFill>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1" i="0" u="none" strike="noStrike" dirty="0" smtClean="0">
                          <a:solidFill>
                            <a:schemeClr val="tx1"/>
                          </a:solidFill>
                          <a:latin typeface="+mn-lt"/>
                        </a:rPr>
                        <a:t>790</a:t>
                      </a:r>
                      <a:endParaRPr lang="en-US" sz="1000" b="1" i="0" u="none" strike="noStrike" dirty="0">
                        <a:solidFill>
                          <a:schemeClr val="tx1"/>
                        </a:solidFill>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000" b="1" i="0" u="none" strike="noStrike" dirty="0" smtClean="0">
                          <a:solidFill>
                            <a:schemeClr val="tx1"/>
                          </a:solidFill>
                          <a:latin typeface="+mn-lt"/>
                        </a:rPr>
                        <a:t>911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1" i="0" u="none" strike="noStrike" dirty="0" smtClean="0">
                          <a:solidFill>
                            <a:schemeClr val="tx1"/>
                          </a:solidFill>
                          <a:latin typeface="+mn-lt"/>
                        </a:rPr>
                        <a:t>1074</a:t>
                      </a:r>
                      <a:endParaRPr lang="en-US" sz="1000" b="1" i="0" u="none" strike="noStrike" dirty="0">
                        <a:solidFill>
                          <a:schemeClr val="tx1"/>
                        </a:solidFill>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1" i="0" u="none" strike="noStrike" dirty="0" smtClean="0">
                          <a:solidFill>
                            <a:schemeClr val="tx1"/>
                          </a:solidFill>
                          <a:latin typeface="+mn-lt"/>
                        </a:rPr>
                        <a:t>1326</a:t>
                      </a:r>
                      <a:endParaRPr lang="en-US" sz="1000" b="1" i="0" u="none" strike="noStrike" dirty="0">
                        <a:solidFill>
                          <a:schemeClr val="tx1"/>
                        </a:solidFill>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25220">
                <a:tc>
                  <a:txBody>
                    <a:bodyPr/>
                    <a:lstStyle/>
                    <a:p>
                      <a:pPr marL="114300" indent="0" algn="l" defTabSz="914400" rtl="0" eaLnBrk="1" fontAlgn="b" latinLnBrk="0" hangingPunct="1"/>
                      <a:r>
                        <a:rPr lang="en-US" sz="1000" b="1" i="0" u="none" strike="noStrike" kern="1200" dirty="0">
                          <a:solidFill>
                            <a:srgbClr val="000000"/>
                          </a:solidFill>
                          <a:latin typeface="+mn-lt"/>
                          <a:ea typeface="+mn-ea"/>
                          <a:cs typeface="+mn-cs"/>
                        </a:rPr>
                        <a:t>Actuals considered for </a:t>
                      </a:r>
                      <a:r>
                        <a:rPr lang="en-US" sz="1000" b="1" i="0" u="none" strike="noStrike" kern="1200" dirty="0" smtClean="0">
                          <a:solidFill>
                            <a:srgbClr val="000000"/>
                          </a:solidFill>
                          <a:latin typeface="+mn-lt"/>
                          <a:ea typeface="+mn-ea"/>
                          <a:cs typeface="+mn-cs"/>
                        </a:rPr>
                        <a:t>analysis</a:t>
                      </a:r>
                      <a:r>
                        <a:rPr lang="en-US" sz="1000" b="1" i="0" u="none" strike="noStrike" kern="1200" baseline="0" dirty="0" smtClean="0">
                          <a:solidFill>
                            <a:srgbClr val="000000"/>
                          </a:solidFill>
                          <a:latin typeface="+mn-lt"/>
                          <a:ea typeface="+mn-ea"/>
                          <a:cs typeface="+mn-cs"/>
                        </a:rPr>
                        <a:t> (e.g., </a:t>
                      </a:r>
                      <a:r>
                        <a:rPr lang="en-US" sz="1000" b="1" i="0" u="none" strike="noStrike" kern="1200" dirty="0" smtClean="0">
                          <a:solidFill>
                            <a:srgbClr val="000000"/>
                          </a:solidFill>
                          <a:latin typeface="+mn-lt"/>
                          <a:ea typeface="+mn-ea"/>
                          <a:cs typeface="+mn-cs"/>
                        </a:rPr>
                        <a:t>“Good”)</a:t>
                      </a:r>
                      <a:endParaRPr lang="en-US" sz="1000" b="1" i="0" u="none" strike="noStrike" kern="1200" dirty="0">
                        <a:solidFill>
                          <a:srgbClr val="000000"/>
                        </a:solidFill>
                        <a:latin typeface="+mn-lt"/>
                        <a:ea typeface="+mn-ea"/>
                        <a:cs typeface="+mn-cs"/>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1" i="0" u="none" strike="noStrike" dirty="0" smtClean="0">
                          <a:solidFill>
                            <a:srgbClr val="000000"/>
                          </a:solidFill>
                          <a:latin typeface="+mn-lt"/>
                        </a:rPr>
                        <a:t>0</a:t>
                      </a:r>
                      <a:endParaRPr lang="en-US" sz="1000" b="1" i="0" u="none" strike="noStrike" dirty="0">
                        <a:solidFill>
                          <a:srgbClr val="000000"/>
                        </a:solidFill>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1" i="0" u="none" strike="noStrike" dirty="0">
                          <a:solidFill>
                            <a:srgbClr val="000000"/>
                          </a:solidFill>
                          <a:latin typeface="+mn-lt"/>
                        </a:rPr>
                        <a:t>119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1" i="0" u="none" strike="noStrike" dirty="0">
                          <a:solidFill>
                            <a:srgbClr val="000000"/>
                          </a:solidFill>
                          <a:latin typeface="+mn-lt"/>
                        </a:rPr>
                        <a:t>206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1" i="0" u="none" strike="noStrike" dirty="0" smtClean="0">
                          <a:solidFill>
                            <a:srgbClr val="000000"/>
                          </a:solidFill>
                          <a:latin typeface="+mn-lt"/>
                        </a:rPr>
                        <a:t>279</a:t>
                      </a:r>
                      <a:endParaRPr lang="en-US" sz="1000" b="1" i="0" u="none" strike="noStrike" dirty="0">
                        <a:solidFill>
                          <a:srgbClr val="000000"/>
                        </a:solidFill>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1" i="0" u="none" strike="noStrike" dirty="0" smtClean="0">
                          <a:solidFill>
                            <a:schemeClr val="tx1"/>
                          </a:solidFill>
                          <a:latin typeface="+mn-lt"/>
                        </a:rPr>
                        <a:t>400</a:t>
                      </a:r>
                      <a:endParaRPr lang="en-US" sz="1000" b="1" i="0" u="none" strike="noStrike" dirty="0">
                        <a:solidFill>
                          <a:schemeClr val="tx1"/>
                        </a:solidFill>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1" i="0" u="none" strike="noStrike" dirty="0" smtClean="0">
                          <a:solidFill>
                            <a:schemeClr val="tx1"/>
                          </a:solidFill>
                          <a:latin typeface="+mn-lt"/>
                        </a:rPr>
                        <a:t>403</a:t>
                      </a:r>
                      <a:endParaRPr lang="en-US" sz="1000" b="1" i="0" u="none" strike="noStrike" dirty="0">
                        <a:solidFill>
                          <a:schemeClr val="tx1"/>
                        </a:solidFill>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1" i="0" u="none" strike="noStrike" dirty="0" smtClean="0">
                          <a:solidFill>
                            <a:schemeClr val="tx1"/>
                          </a:solidFill>
                          <a:latin typeface="+mn-lt"/>
                        </a:rPr>
                        <a:t>682</a:t>
                      </a:r>
                      <a:endParaRPr lang="en-US" sz="1000" b="1" i="0" u="none" strike="noStrike" dirty="0">
                        <a:solidFill>
                          <a:schemeClr val="tx1"/>
                        </a:solidFill>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1" i="0" u="none" strike="noStrike" dirty="0" smtClean="0">
                          <a:solidFill>
                            <a:schemeClr val="tx1"/>
                          </a:solidFill>
                          <a:latin typeface="+mn-lt"/>
                        </a:rPr>
                        <a:t>829</a:t>
                      </a:r>
                      <a:endParaRPr lang="en-US" sz="1000" b="1" i="0" u="none" strike="noStrike" dirty="0">
                        <a:solidFill>
                          <a:schemeClr val="tx1"/>
                        </a:solidFill>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58087">
                <a:tc>
                  <a:txBody>
                    <a:bodyPr/>
                    <a:lstStyle/>
                    <a:p>
                      <a:pPr marL="114300" indent="0" algn="l" defTabSz="914400" rtl="0" eaLnBrk="1" fontAlgn="b" latinLnBrk="0" hangingPunct="1"/>
                      <a:r>
                        <a:rPr lang="en-US" sz="1000" b="1" i="0" u="none" strike="noStrike" kern="1200" dirty="0" smtClean="0">
                          <a:solidFill>
                            <a:srgbClr val="000000"/>
                          </a:solidFill>
                          <a:latin typeface="+mn-lt"/>
                          <a:ea typeface="+mn-ea"/>
                          <a:cs typeface="+mn-cs"/>
                        </a:rPr>
                        <a:t>Paired Initial and Final Records</a:t>
                      </a:r>
                      <a:endParaRPr lang="en-US" sz="1000" b="1" i="0" u="none" strike="noStrike" kern="1200" dirty="0">
                        <a:solidFill>
                          <a:srgbClr val="000000"/>
                        </a:solidFill>
                        <a:latin typeface="+mn-lt"/>
                        <a:ea typeface="+mn-ea"/>
                        <a:cs typeface="+mn-cs"/>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00" b="1" i="0" u="none" strike="noStrike" dirty="0" smtClean="0">
                          <a:solidFill>
                            <a:srgbClr val="000000"/>
                          </a:solidFill>
                          <a:latin typeface="+mn-lt"/>
                        </a:rPr>
                        <a:t>0</a:t>
                      </a:r>
                      <a:endParaRPr lang="en-US" sz="1000" b="1" i="0" u="none" strike="noStrike" dirty="0">
                        <a:solidFill>
                          <a:srgbClr val="000000"/>
                        </a:solidFill>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00" b="1" i="0" u="none" strike="noStrike" dirty="0" smtClean="0">
                          <a:solidFill>
                            <a:srgbClr val="000000"/>
                          </a:solidFill>
                          <a:latin typeface="+mn-lt"/>
                        </a:rPr>
                        <a:t>0</a:t>
                      </a:r>
                      <a:endParaRPr lang="en-US" sz="1000" b="1" i="0" u="none" strike="noStrike" dirty="0">
                        <a:solidFill>
                          <a:srgbClr val="000000"/>
                        </a:solidFill>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00" b="1" i="0" u="none" strike="noStrike" dirty="0" smtClean="0">
                          <a:solidFill>
                            <a:srgbClr val="000000"/>
                          </a:solidFill>
                          <a:latin typeface="+mn-lt"/>
                        </a:rPr>
                        <a:t>78</a:t>
                      </a:r>
                      <a:r>
                        <a:rPr lang="en-US" sz="1000" b="1" i="0" u="none" strike="noStrike" dirty="0">
                          <a:solidFill>
                            <a:srgbClr val="000000"/>
                          </a:solidFill>
                          <a:latin typeface="+mn-lt"/>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00" b="1" i="0" u="none" strike="noStrike" dirty="0" smtClean="0">
                          <a:solidFill>
                            <a:srgbClr val="000000"/>
                          </a:solidFill>
                          <a:latin typeface="+mn-lt"/>
                        </a:rPr>
                        <a:t>142</a:t>
                      </a:r>
                      <a:endParaRPr lang="en-US" sz="1000" b="1" i="0" u="none" strike="noStrike" dirty="0">
                        <a:solidFill>
                          <a:srgbClr val="000000"/>
                        </a:solidFill>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00" b="1" i="0" u="none" strike="noStrike" dirty="0" smtClean="0">
                          <a:solidFill>
                            <a:schemeClr val="tx1"/>
                          </a:solidFill>
                          <a:latin typeface="+mn-lt"/>
                        </a:rPr>
                        <a:t>212</a:t>
                      </a:r>
                      <a:endParaRPr lang="en-US" sz="1000" b="1" i="0" u="none" strike="noStrike" dirty="0">
                        <a:solidFill>
                          <a:schemeClr val="tx1"/>
                        </a:solidFill>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00" b="1" i="0" u="none" strike="noStrike" dirty="0" smtClean="0">
                          <a:solidFill>
                            <a:schemeClr val="tx1"/>
                          </a:solidFill>
                          <a:latin typeface="+mn-lt"/>
                        </a:rPr>
                        <a:t>212</a:t>
                      </a:r>
                      <a:endParaRPr lang="en-US" sz="1000" b="1" i="0" u="none" strike="noStrike" dirty="0">
                        <a:solidFill>
                          <a:schemeClr val="tx1"/>
                        </a:solidFill>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00" b="1" i="0" u="none" strike="noStrike" dirty="0" smtClean="0">
                          <a:solidFill>
                            <a:schemeClr val="tx1"/>
                          </a:solidFill>
                          <a:latin typeface="+mn-lt"/>
                        </a:rPr>
                        <a:t>212</a:t>
                      </a:r>
                      <a:endParaRPr lang="en-US" sz="1000" b="1" i="0" u="none" strike="noStrike" dirty="0">
                        <a:solidFill>
                          <a:schemeClr val="tx1"/>
                        </a:solidFill>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00" b="1" i="0" u="none" strike="noStrike" dirty="0" smtClean="0">
                          <a:solidFill>
                            <a:schemeClr val="tx1"/>
                          </a:solidFill>
                          <a:latin typeface="+mn-lt"/>
                        </a:rPr>
                        <a:t>240</a:t>
                      </a:r>
                      <a:endParaRPr lang="en-US" sz="1000" b="1" i="0" u="none" strike="noStrike" dirty="0">
                        <a:solidFill>
                          <a:schemeClr val="tx1"/>
                        </a:solidFill>
                        <a:latin typeface="+mn-lt"/>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8" name="TextBox 7"/>
          <p:cNvSpPr txBox="1"/>
          <p:nvPr/>
        </p:nvSpPr>
        <p:spPr>
          <a:xfrm>
            <a:off x="3514726" y="985752"/>
            <a:ext cx="6619875" cy="400110"/>
          </a:xfrm>
          <a:prstGeom prst="rect">
            <a:avLst/>
          </a:prstGeom>
          <a:noFill/>
        </p:spPr>
        <p:txBody>
          <a:bodyPr wrap="square" rtlCol="0">
            <a:spAutoFit/>
          </a:bodyPr>
          <a:lstStyle/>
          <a:p>
            <a:r>
              <a:rPr lang="en-US" sz="2000" b="1" i="1" dirty="0">
                <a:solidFill>
                  <a:prstClr val="black"/>
                </a:solidFill>
                <a:latin typeface="Calibri Light" panose="020F0302020204030204"/>
              </a:rPr>
              <a:t>Dataset Posted to OSD CAPE DACIMS Web Portal</a:t>
            </a:r>
          </a:p>
        </p:txBody>
      </p:sp>
    </p:spTree>
    <p:extLst>
      <p:ext uri="{BB962C8B-B14F-4D97-AF65-F5344CB8AC3E}">
        <p14:creationId xmlns:p14="http://schemas.microsoft.com/office/powerpoint/2010/main" val="40181802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F8C957E-D11D-442A-875E-0647976CE83B}" type="slidenum">
              <a:rPr lang="en-US" smtClean="0"/>
              <a:t>5</a:t>
            </a:fld>
            <a:endParaRPr lang="en-US"/>
          </a:p>
        </p:txBody>
      </p:sp>
      <p:sp>
        <p:nvSpPr>
          <p:cNvPr id="3" name="Text Placeholder 2"/>
          <p:cNvSpPr>
            <a:spLocks noGrp="1"/>
          </p:cNvSpPr>
          <p:nvPr>
            <p:ph type="body" sz="quarter" idx="13"/>
          </p:nvPr>
        </p:nvSpPr>
        <p:spPr>
          <a:xfrm>
            <a:off x="377203" y="464009"/>
            <a:ext cx="6089585" cy="500047"/>
          </a:xfrm>
        </p:spPr>
        <p:txBody>
          <a:bodyPr/>
          <a:lstStyle/>
          <a:p>
            <a:r>
              <a:rPr lang="en-US" dirty="0" smtClean="0"/>
              <a:t>Submission Event Process Flow Diagram</a:t>
            </a:r>
            <a:endParaRPr lang="en-US" dirty="0"/>
          </a:p>
        </p:txBody>
      </p:sp>
      <p:sp>
        <p:nvSpPr>
          <p:cNvPr id="4" name="Text Placeholder 3"/>
          <p:cNvSpPr>
            <a:spLocks noGrp="1"/>
          </p:cNvSpPr>
          <p:nvPr>
            <p:ph type="body" sz="quarter" idx="14"/>
          </p:nvPr>
        </p:nvSpPr>
        <p:spPr/>
        <p:txBody>
          <a:bodyPr/>
          <a:lstStyle/>
          <a:p>
            <a:r>
              <a:rPr lang="en-US" dirty="0"/>
              <a:t>Software Resource Data Reporting (SRDR)</a:t>
            </a:r>
          </a:p>
          <a:p>
            <a:endParaRPr lang="en-US" dirty="0"/>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1943101" y="1158714"/>
            <a:ext cx="8305799" cy="5181600"/>
          </a:xfrm>
          <a:prstGeom prst="rect">
            <a:avLst/>
          </a:prstGeom>
          <a:noFill/>
          <a:ln>
            <a:noFill/>
          </a:ln>
        </p:spPr>
      </p:pic>
    </p:spTree>
    <p:extLst>
      <p:ext uri="{BB962C8B-B14F-4D97-AF65-F5344CB8AC3E}">
        <p14:creationId xmlns:p14="http://schemas.microsoft.com/office/powerpoint/2010/main" val="401813461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524000" y="5791201"/>
            <a:ext cx="9144000" cy="676275"/>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00050" lvl="1" algn="ctr"/>
            <a:r>
              <a:rPr lang="en-US" dirty="0">
                <a:solidFill>
                  <a:srgbClr val="FFFFFF"/>
                </a:solidFill>
              </a:rPr>
              <a:t>SURF Team Combined With V&amp;V Guide and DCARC </a:t>
            </a:r>
          </a:p>
          <a:p>
            <a:pPr marL="400050" lvl="1" algn="ctr"/>
            <a:r>
              <a:rPr lang="en-US" dirty="0">
                <a:solidFill>
                  <a:srgbClr val="FFFFFF"/>
                </a:solidFill>
              </a:rPr>
              <a:t>Have Significantly </a:t>
            </a:r>
            <a:r>
              <a:rPr lang="en-US" u="sng" dirty="0">
                <a:solidFill>
                  <a:srgbClr val="FFFFFF"/>
                </a:solidFill>
              </a:rPr>
              <a:t>Improved</a:t>
            </a:r>
            <a:r>
              <a:rPr lang="en-US" dirty="0">
                <a:solidFill>
                  <a:srgbClr val="FFFFFF"/>
                </a:solidFill>
              </a:rPr>
              <a:t> Software Data Quality</a:t>
            </a:r>
            <a:endParaRPr lang="en-US" u="sng" dirty="0">
              <a:solidFill>
                <a:srgbClr val="FFFFFF"/>
              </a:solidFill>
            </a:endParaRPr>
          </a:p>
        </p:txBody>
      </p:sp>
      <p:sp>
        <p:nvSpPr>
          <p:cNvPr id="6" name="Content Placeholder 2"/>
          <p:cNvSpPr txBox="1">
            <a:spLocks/>
          </p:cNvSpPr>
          <p:nvPr/>
        </p:nvSpPr>
        <p:spPr bwMode="gray">
          <a:xfrm>
            <a:off x="1889831" y="4582186"/>
            <a:ext cx="8441774" cy="1526572"/>
          </a:xfrm>
          <a:prstGeom prst="rect">
            <a:avLst/>
          </a:prstGeom>
          <a:noFill/>
          <a:ln w="12700">
            <a:noFill/>
            <a:miter lim="800000"/>
            <a:headEnd/>
            <a:tailEnd/>
          </a:ln>
        </p:spPr>
        <p:txBody>
          <a:bodyPr vert="horz" wrap="square" lIns="90487" tIns="91440" rIns="90487" bIns="91440" numCol="1" anchor="t" anchorCtr="0" compatLnSpc="1">
            <a:prstTxWarp prst="textNoShape">
              <a:avLst/>
            </a:prstTxWarp>
            <a:spAutoFit/>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b="1">
                <a:solidFill>
                  <a:schemeClr val="tx1"/>
                </a:solidFill>
                <a:latin typeface="+mn-lt"/>
                <a:cs typeface="+mn-cs"/>
              </a:defRPr>
            </a:lvl2pPr>
            <a:lvl3pPr marL="1143000" indent="-228600" algn="l" rtl="0" eaLnBrk="0" fontAlgn="base" hangingPunct="0">
              <a:spcBef>
                <a:spcPct val="20000"/>
              </a:spcBef>
              <a:spcAft>
                <a:spcPct val="0"/>
              </a:spcAft>
              <a:buChar char="•"/>
              <a:defRPr b="1">
                <a:solidFill>
                  <a:schemeClr val="tx1"/>
                </a:solidFill>
                <a:latin typeface="+mn-lt"/>
                <a:cs typeface="+mn-cs"/>
              </a:defRPr>
            </a:lvl3pPr>
            <a:lvl4pPr marL="1600200" indent="-228600" algn="l" rtl="0" eaLnBrk="0" fontAlgn="base" hangingPunct="0">
              <a:spcBef>
                <a:spcPct val="20000"/>
              </a:spcBef>
              <a:spcAft>
                <a:spcPct val="0"/>
              </a:spcAft>
              <a:buChar char="–"/>
              <a:defRPr sz="1600">
                <a:solidFill>
                  <a:schemeClr val="tx1"/>
                </a:solidFill>
                <a:latin typeface="+mn-lt"/>
                <a:cs typeface="+mn-cs"/>
              </a:defRPr>
            </a:lvl4pPr>
            <a:lvl5pPr marL="2057400" indent="-228600" algn="l" rtl="0" eaLnBrk="0" fontAlgn="base" hangingPunct="0">
              <a:spcBef>
                <a:spcPct val="20000"/>
              </a:spcBef>
              <a:spcAft>
                <a:spcPct val="0"/>
              </a:spcAft>
              <a:buChar char="»"/>
              <a:defRPr sz="1600">
                <a:solidFill>
                  <a:schemeClr val="tx1"/>
                </a:solidFill>
                <a:latin typeface="+mn-lt"/>
                <a:cs typeface="+mn-cs"/>
              </a:defRPr>
            </a:lvl5pPr>
            <a:lvl6pPr marL="2514600" indent="-228600" algn="l" rtl="0" fontAlgn="base">
              <a:spcBef>
                <a:spcPct val="20000"/>
              </a:spcBef>
              <a:spcAft>
                <a:spcPct val="0"/>
              </a:spcAft>
              <a:buChar char="»"/>
              <a:defRPr sz="1600">
                <a:solidFill>
                  <a:schemeClr val="tx1"/>
                </a:solidFill>
                <a:latin typeface="+mn-lt"/>
                <a:cs typeface="+mn-cs"/>
              </a:defRPr>
            </a:lvl6pPr>
            <a:lvl7pPr marL="2971800" indent="-228600" algn="l" rtl="0" fontAlgn="base">
              <a:spcBef>
                <a:spcPct val="20000"/>
              </a:spcBef>
              <a:spcAft>
                <a:spcPct val="0"/>
              </a:spcAft>
              <a:buChar char="»"/>
              <a:defRPr sz="1600">
                <a:solidFill>
                  <a:schemeClr val="tx1"/>
                </a:solidFill>
                <a:latin typeface="+mn-lt"/>
                <a:cs typeface="+mn-cs"/>
              </a:defRPr>
            </a:lvl7pPr>
            <a:lvl8pPr marL="3429000" indent="-228600" algn="l" rtl="0" fontAlgn="base">
              <a:spcBef>
                <a:spcPct val="20000"/>
              </a:spcBef>
              <a:spcAft>
                <a:spcPct val="0"/>
              </a:spcAft>
              <a:buChar char="»"/>
              <a:defRPr sz="1600">
                <a:solidFill>
                  <a:schemeClr val="tx1"/>
                </a:solidFill>
                <a:latin typeface="+mn-lt"/>
                <a:cs typeface="+mn-cs"/>
              </a:defRPr>
            </a:lvl8pPr>
            <a:lvl9pPr marL="3886200" indent="-228600" algn="l" rtl="0" fontAlgn="base">
              <a:spcBef>
                <a:spcPct val="20000"/>
              </a:spcBef>
              <a:spcAft>
                <a:spcPct val="0"/>
              </a:spcAft>
              <a:buChar char="»"/>
              <a:defRPr sz="1600">
                <a:solidFill>
                  <a:schemeClr val="tx1"/>
                </a:solidFill>
                <a:latin typeface="+mn-lt"/>
                <a:cs typeface="+mn-cs"/>
              </a:defRPr>
            </a:lvl9pPr>
          </a:lstStyle>
          <a:p>
            <a:pPr marL="342900" lvl="1" indent="-342900">
              <a:buClr>
                <a:srgbClr val="33CCCC"/>
              </a:buClr>
              <a:buSzPct val="150000"/>
              <a:buFont typeface="Calibri" panose="020F0502020204030204" pitchFamily="34" charset="0"/>
              <a:buChar char="›"/>
            </a:pPr>
            <a:r>
              <a:rPr lang="en-US" sz="1600" b="0" kern="0" dirty="0">
                <a:solidFill>
                  <a:srgbClr val="000000"/>
                </a:solidFill>
              </a:rPr>
              <a:t>Prior to SURF process, only </a:t>
            </a:r>
            <a:r>
              <a:rPr lang="en-US" sz="1600" u="sng" kern="0" dirty="0">
                <a:solidFill>
                  <a:srgbClr val="FF0000"/>
                </a:solidFill>
              </a:rPr>
              <a:t>15%</a:t>
            </a:r>
            <a:r>
              <a:rPr lang="en-US" sz="1600" b="0" kern="0" dirty="0">
                <a:solidFill>
                  <a:srgbClr val="000000"/>
                </a:solidFill>
              </a:rPr>
              <a:t> of SRDR data was considered “Good” </a:t>
            </a:r>
          </a:p>
          <a:p>
            <a:pPr marL="342900" lvl="1" indent="-342900">
              <a:buClr>
                <a:srgbClr val="33CCCC"/>
              </a:buClr>
              <a:buSzPct val="150000"/>
              <a:buFont typeface="Calibri" panose="020F0502020204030204" pitchFamily="34" charset="0"/>
              <a:buChar char="›"/>
            </a:pPr>
            <a:r>
              <a:rPr lang="en-US" sz="1600" b="0" kern="0" dirty="0">
                <a:solidFill>
                  <a:srgbClr val="000000"/>
                </a:solidFill>
              </a:rPr>
              <a:t>After one+ year of SURF reviews, </a:t>
            </a:r>
            <a:r>
              <a:rPr lang="en-US" sz="1600" u="sng" kern="0" dirty="0">
                <a:solidFill>
                  <a:srgbClr val="00A44A"/>
                </a:solidFill>
              </a:rPr>
              <a:t>~24% </a:t>
            </a:r>
            <a:r>
              <a:rPr lang="en-US" sz="1600" b="0" kern="0" dirty="0">
                <a:solidFill>
                  <a:srgbClr val="000000"/>
                </a:solidFill>
              </a:rPr>
              <a:t>of data has been tagged as “Good”</a:t>
            </a:r>
          </a:p>
          <a:p>
            <a:pPr marL="342900" lvl="1" indent="-342900">
              <a:buClr>
                <a:srgbClr val="33CCCC"/>
              </a:buClr>
              <a:buSzPct val="150000"/>
              <a:buFont typeface="Calibri" panose="020F0502020204030204" pitchFamily="34" charset="0"/>
              <a:buChar char="›"/>
            </a:pPr>
            <a:r>
              <a:rPr lang="en-US" sz="1600" b="0" kern="0" dirty="0">
                <a:solidFill>
                  <a:srgbClr val="000000"/>
                </a:solidFill>
              </a:rPr>
              <a:t>Army team currently working to review historical data. Once completed, “Good” percentage will likely increase to </a:t>
            </a:r>
            <a:r>
              <a:rPr lang="en-US" sz="1600" u="sng" kern="0" dirty="0">
                <a:solidFill>
                  <a:srgbClr val="00A44A"/>
                </a:solidFill>
              </a:rPr>
              <a:t>~31%</a:t>
            </a:r>
          </a:p>
          <a:p>
            <a:pPr marL="342900" lvl="1" indent="-342900">
              <a:buFontTx/>
              <a:buChar char="•"/>
            </a:pPr>
            <a:endParaRPr lang="en-US" sz="1400" b="0" kern="0" dirty="0">
              <a:solidFill>
                <a:srgbClr val="000000"/>
              </a:solidFill>
            </a:endParaRPr>
          </a:p>
        </p:txBody>
      </p:sp>
      <p:sp>
        <p:nvSpPr>
          <p:cNvPr id="4" name="Slide Number Placeholder 3"/>
          <p:cNvSpPr>
            <a:spLocks noGrp="1"/>
          </p:cNvSpPr>
          <p:nvPr>
            <p:ph type="sldNum" sz="quarter" idx="12"/>
          </p:nvPr>
        </p:nvSpPr>
        <p:spPr>
          <a:xfrm>
            <a:off x="11513127" y="6381750"/>
            <a:ext cx="568805" cy="365125"/>
          </a:xfrm>
        </p:spPr>
        <p:txBody>
          <a:bodyPr/>
          <a:lstStyle/>
          <a:p>
            <a:pPr>
              <a:defRPr/>
            </a:pPr>
            <a:fld id="{A589B058-016D-4A18-8606-4BA37FBF9C60}" type="slidenum">
              <a:rPr lang="en-US" smtClean="0">
                <a:solidFill>
                  <a:prstClr val="black"/>
                </a:solidFill>
              </a:rPr>
              <a:pPr>
                <a:defRPr/>
              </a:pPr>
              <a:t>50</a:t>
            </a:fld>
            <a:endParaRPr lang="en-US" dirty="0">
              <a:solidFill>
                <a:srgbClr val="808080"/>
              </a:solidFill>
            </a:endParaRPr>
          </a:p>
        </p:txBody>
      </p:sp>
      <p:sp>
        <p:nvSpPr>
          <p:cNvPr id="5" name="Text Placeholder 4"/>
          <p:cNvSpPr>
            <a:spLocks noGrp="1"/>
          </p:cNvSpPr>
          <p:nvPr>
            <p:ph type="body" sz="quarter" idx="13"/>
          </p:nvPr>
        </p:nvSpPr>
        <p:spPr/>
        <p:txBody>
          <a:bodyPr/>
          <a:lstStyle/>
          <a:p>
            <a:r>
              <a:rPr lang="en-US" dirty="0" smtClean="0"/>
              <a:t>SRDR Data Quality Review</a:t>
            </a:r>
            <a:endParaRPr lang="en-US" dirty="0"/>
          </a:p>
        </p:txBody>
      </p:sp>
      <p:sp>
        <p:nvSpPr>
          <p:cNvPr id="9" name="Text Placeholder 8"/>
          <p:cNvSpPr>
            <a:spLocks noGrp="1"/>
          </p:cNvSpPr>
          <p:nvPr>
            <p:ph type="body" sz="quarter" idx="14"/>
          </p:nvPr>
        </p:nvSpPr>
        <p:spPr/>
        <p:txBody>
          <a:bodyPr/>
          <a:lstStyle/>
          <a:p>
            <a:r>
              <a:rPr lang="en-US" dirty="0"/>
              <a:t>SURF Process Summary &amp; Initial Findings</a:t>
            </a:r>
          </a:p>
          <a:p>
            <a:endParaRPr lang="en-US" dirty="0"/>
          </a:p>
        </p:txBody>
      </p:sp>
      <p:graphicFrame>
        <p:nvGraphicFramePr>
          <p:cNvPr id="2" name="Chart 1"/>
          <p:cNvGraphicFramePr/>
          <p:nvPr>
            <p:extLst/>
          </p:nvPr>
        </p:nvGraphicFramePr>
        <p:xfrm>
          <a:off x="1921426" y="1397000"/>
          <a:ext cx="8289374" cy="3175000"/>
        </p:xfrm>
        <a:graphic>
          <a:graphicData uri="http://schemas.openxmlformats.org/drawingml/2006/chart">
            <c:chart xmlns:c="http://schemas.openxmlformats.org/drawingml/2006/chart" xmlns:r="http://schemas.openxmlformats.org/officeDocument/2006/relationships" r:id="rId2"/>
          </a:graphicData>
        </a:graphic>
      </p:graphicFrame>
      <p:sp>
        <p:nvSpPr>
          <p:cNvPr id="3" name="5-Point Star 2"/>
          <p:cNvSpPr/>
          <p:nvPr/>
        </p:nvSpPr>
        <p:spPr bwMode="auto">
          <a:xfrm>
            <a:off x="9590183" y="3646583"/>
            <a:ext cx="381000" cy="304800"/>
          </a:xfrm>
          <a:prstGeom prst="star5">
            <a:avLst/>
          </a:prstGeom>
          <a:solidFill>
            <a:srgbClr val="FFC000"/>
          </a:solidFill>
          <a:ln w="12700" cap="flat" cmpd="sng" algn="ctr">
            <a:solidFill>
              <a:srgbClr val="FFC000"/>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endParaRPr lang="en-US" sz="1200" b="1" dirty="0">
              <a:solidFill>
                <a:prstClr val="black"/>
              </a:solidFill>
              <a:latin typeface="Wingdings" pitchFamily="2" charset="2"/>
            </a:endParaRPr>
          </a:p>
        </p:txBody>
      </p:sp>
      <p:sp>
        <p:nvSpPr>
          <p:cNvPr id="8" name="5-Point Star 7"/>
          <p:cNvSpPr/>
          <p:nvPr/>
        </p:nvSpPr>
        <p:spPr bwMode="auto">
          <a:xfrm>
            <a:off x="9644349" y="5953698"/>
            <a:ext cx="381000" cy="304800"/>
          </a:xfrm>
          <a:prstGeom prst="star5">
            <a:avLst/>
          </a:prstGeom>
          <a:solidFill>
            <a:srgbClr val="FFC000"/>
          </a:solidFill>
          <a:ln w="12700" cap="flat" cmpd="sng" algn="ctr">
            <a:solidFill>
              <a:srgbClr val="FFC000"/>
            </a:solid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pPr>
            <a:endParaRPr lang="en-US" sz="1200" b="1" dirty="0">
              <a:solidFill>
                <a:prstClr val="black"/>
              </a:solidFill>
              <a:latin typeface="Wingdings" pitchFamily="2" charset="2"/>
            </a:endParaRPr>
          </a:p>
        </p:txBody>
      </p:sp>
      <p:sp>
        <p:nvSpPr>
          <p:cNvPr id="13" name="TextBox 12"/>
          <p:cNvSpPr txBox="1"/>
          <p:nvPr/>
        </p:nvSpPr>
        <p:spPr>
          <a:xfrm>
            <a:off x="4535091" y="952501"/>
            <a:ext cx="3611900" cy="461665"/>
          </a:xfrm>
          <a:prstGeom prst="rect">
            <a:avLst/>
          </a:prstGeom>
          <a:noFill/>
        </p:spPr>
        <p:txBody>
          <a:bodyPr wrap="square" rtlCol="0">
            <a:spAutoFit/>
          </a:bodyPr>
          <a:lstStyle/>
          <a:p>
            <a:r>
              <a:rPr lang="en-US" sz="2400" i="1" dirty="0">
                <a:solidFill>
                  <a:prstClr val="black"/>
                </a:solidFill>
              </a:rPr>
              <a:t>2011-2017 Trend Analysis</a:t>
            </a:r>
          </a:p>
        </p:txBody>
      </p:sp>
    </p:spTree>
    <p:extLst>
      <p:ext uri="{BB962C8B-B14F-4D97-AF65-F5344CB8AC3E}">
        <p14:creationId xmlns:p14="http://schemas.microsoft.com/office/powerpoint/2010/main" val="244845948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lide Number Placeholder 3"/>
          <p:cNvSpPr>
            <a:spLocks noGrp="1"/>
          </p:cNvSpPr>
          <p:nvPr>
            <p:ph type="sldNum" sz="quarter" idx="12"/>
          </p:nvPr>
        </p:nvSpPr>
        <p:spPr>
          <a:xfrm>
            <a:off x="11513127" y="6381750"/>
            <a:ext cx="568805" cy="365125"/>
          </a:xfrm>
          <a:prstGeom prst="rect">
            <a:avLst/>
          </a:prstGeom>
        </p:spPr>
        <p:txBody>
          <a:bodyPr/>
          <a:lstStyle/>
          <a:p>
            <a:pPr>
              <a:defRPr/>
            </a:pPr>
            <a:fld id="{A589B058-016D-4A18-8606-4BA37FBF9C60}" type="slidenum">
              <a:rPr lang="en-US" smtClean="0">
                <a:solidFill>
                  <a:prstClr val="black"/>
                </a:solidFill>
              </a:rPr>
              <a:pPr>
                <a:defRPr/>
              </a:pPr>
              <a:t>51</a:t>
            </a:fld>
            <a:endParaRPr lang="en-US" dirty="0">
              <a:solidFill>
                <a:srgbClr val="808080"/>
              </a:solidFill>
            </a:endParaRPr>
          </a:p>
        </p:txBody>
      </p:sp>
      <p:sp>
        <p:nvSpPr>
          <p:cNvPr id="2" name="Text Placeholder 1"/>
          <p:cNvSpPr>
            <a:spLocks noGrp="1"/>
          </p:cNvSpPr>
          <p:nvPr>
            <p:ph type="body" sz="quarter" idx="13"/>
          </p:nvPr>
        </p:nvSpPr>
        <p:spPr/>
        <p:txBody>
          <a:bodyPr/>
          <a:lstStyle/>
          <a:p>
            <a:r>
              <a:rPr lang="en-US" dirty="0" smtClean="0"/>
              <a:t>SURF Team Status</a:t>
            </a:r>
            <a:endParaRPr lang="en-US" dirty="0"/>
          </a:p>
        </p:txBody>
      </p:sp>
      <p:sp>
        <p:nvSpPr>
          <p:cNvPr id="3" name="Text Placeholder 2"/>
          <p:cNvSpPr>
            <a:spLocks noGrp="1"/>
          </p:cNvSpPr>
          <p:nvPr>
            <p:ph type="body" sz="quarter" idx="14"/>
          </p:nvPr>
        </p:nvSpPr>
        <p:spPr/>
        <p:txBody>
          <a:bodyPr/>
          <a:lstStyle/>
          <a:p>
            <a:r>
              <a:rPr lang="en-US" dirty="0"/>
              <a:t>SURF Process Summary &amp; Initial Findings</a:t>
            </a:r>
          </a:p>
          <a:p>
            <a:endParaRPr lang="en-US" dirty="0"/>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55076" y="837461"/>
            <a:ext cx="1993899" cy="18138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Content Placeholder 2"/>
          <p:cNvSpPr txBox="1">
            <a:spLocks/>
          </p:cNvSpPr>
          <p:nvPr/>
        </p:nvSpPr>
        <p:spPr bwMode="gray">
          <a:xfrm>
            <a:off x="1752600" y="1379507"/>
            <a:ext cx="8763000" cy="5158335"/>
          </a:xfrm>
          <a:prstGeom prst="rect">
            <a:avLst/>
          </a:prstGeom>
          <a:noFill/>
          <a:ln w="12700">
            <a:noFill/>
            <a:miter lim="800000"/>
            <a:headEnd/>
            <a:tailEnd/>
          </a:ln>
        </p:spPr>
        <p:txBody>
          <a:bodyPr vert="horz" wrap="square" lIns="90487" tIns="91440" rIns="90487" bIns="91440" numCol="1" anchor="t" anchorCtr="0" compatLnSpc="1">
            <a:prstTxWarp prst="textNoShape">
              <a:avLst/>
            </a:prstTxWarp>
            <a:spAutoFit/>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b="1">
                <a:solidFill>
                  <a:schemeClr val="tx1"/>
                </a:solidFill>
                <a:latin typeface="+mn-lt"/>
                <a:cs typeface="+mn-cs"/>
              </a:defRPr>
            </a:lvl2pPr>
            <a:lvl3pPr marL="1143000" indent="-228600" algn="l" rtl="0" eaLnBrk="0" fontAlgn="base" hangingPunct="0">
              <a:spcBef>
                <a:spcPct val="20000"/>
              </a:spcBef>
              <a:spcAft>
                <a:spcPct val="0"/>
              </a:spcAft>
              <a:buChar char="•"/>
              <a:defRPr b="1">
                <a:solidFill>
                  <a:schemeClr val="tx1"/>
                </a:solidFill>
                <a:latin typeface="+mn-lt"/>
                <a:cs typeface="+mn-cs"/>
              </a:defRPr>
            </a:lvl3pPr>
            <a:lvl4pPr marL="1600200" indent="-228600" algn="l" rtl="0" eaLnBrk="0" fontAlgn="base" hangingPunct="0">
              <a:spcBef>
                <a:spcPct val="20000"/>
              </a:spcBef>
              <a:spcAft>
                <a:spcPct val="0"/>
              </a:spcAft>
              <a:buChar char="–"/>
              <a:defRPr sz="1600">
                <a:solidFill>
                  <a:schemeClr val="tx1"/>
                </a:solidFill>
                <a:latin typeface="+mn-lt"/>
                <a:cs typeface="+mn-cs"/>
              </a:defRPr>
            </a:lvl4pPr>
            <a:lvl5pPr marL="2057400" indent="-228600" algn="l" rtl="0" eaLnBrk="0" fontAlgn="base" hangingPunct="0">
              <a:spcBef>
                <a:spcPct val="20000"/>
              </a:spcBef>
              <a:spcAft>
                <a:spcPct val="0"/>
              </a:spcAft>
              <a:buChar char="»"/>
              <a:defRPr sz="1600">
                <a:solidFill>
                  <a:schemeClr val="tx1"/>
                </a:solidFill>
                <a:latin typeface="+mn-lt"/>
                <a:cs typeface="+mn-cs"/>
              </a:defRPr>
            </a:lvl5pPr>
            <a:lvl6pPr marL="2514600" indent="-228600" algn="l" rtl="0" fontAlgn="base">
              <a:spcBef>
                <a:spcPct val="20000"/>
              </a:spcBef>
              <a:spcAft>
                <a:spcPct val="0"/>
              </a:spcAft>
              <a:buChar char="»"/>
              <a:defRPr sz="1600">
                <a:solidFill>
                  <a:schemeClr val="tx1"/>
                </a:solidFill>
                <a:latin typeface="+mn-lt"/>
                <a:cs typeface="+mn-cs"/>
              </a:defRPr>
            </a:lvl6pPr>
            <a:lvl7pPr marL="2971800" indent="-228600" algn="l" rtl="0" fontAlgn="base">
              <a:spcBef>
                <a:spcPct val="20000"/>
              </a:spcBef>
              <a:spcAft>
                <a:spcPct val="0"/>
              </a:spcAft>
              <a:buChar char="»"/>
              <a:defRPr sz="1600">
                <a:solidFill>
                  <a:schemeClr val="tx1"/>
                </a:solidFill>
                <a:latin typeface="+mn-lt"/>
                <a:cs typeface="+mn-cs"/>
              </a:defRPr>
            </a:lvl7pPr>
            <a:lvl8pPr marL="3429000" indent="-228600" algn="l" rtl="0" fontAlgn="base">
              <a:spcBef>
                <a:spcPct val="20000"/>
              </a:spcBef>
              <a:spcAft>
                <a:spcPct val="0"/>
              </a:spcAft>
              <a:buChar char="»"/>
              <a:defRPr sz="1600">
                <a:solidFill>
                  <a:schemeClr val="tx1"/>
                </a:solidFill>
                <a:latin typeface="+mn-lt"/>
                <a:cs typeface="+mn-cs"/>
              </a:defRPr>
            </a:lvl8pPr>
            <a:lvl9pPr marL="3886200" indent="-228600" algn="l" rtl="0" fontAlgn="base">
              <a:spcBef>
                <a:spcPct val="20000"/>
              </a:spcBef>
              <a:spcAft>
                <a:spcPct val="0"/>
              </a:spcAft>
              <a:buChar char="»"/>
              <a:defRPr sz="1600">
                <a:solidFill>
                  <a:schemeClr val="tx1"/>
                </a:solidFill>
                <a:latin typeface="+mn-lt"/>
                <a:cs typeface="+mn-cs"/>
              </a:defRPr>
            </a:lvl9pPr>
          </a:lstStyle>
          <a:p>
            <a:pPr marL="342900" lvl="1" indent="-342900">
              <a:lnSpc>
                <a:spcPct val="150000"/>
              </a:lnSpc>
              <a:buClr>
                <a:srgbClr val="33CCCC"/>
              </a:buClr>
              <a:buSzPct val="150000"/>
              <a:buFont typeface="Calibri" panose="020F0502020204030204" pitchFamily="34" charset="0"/>
              <a:buChar char="›"/>
            </a:pPr>
            <a:r>
              <a:rPr lang="en-US" sz="1600" kern="0" dirty="0">
                <a:solidFill>
                  <a:srgbClr val="000000"/>
                </a:solidFill>
              </a:rPr>
              <a:t>Recurring SURF team meetings kicked off on 23 June 2015</a:t>
            </a:r>
          </a:p>
          <a:p>
            <a:pPr marL="742950" lvl="2" indent="-342900">
              <a:buFont typeface="Arial" panose="020B0604020202020204" pitchFamily="34" charset="0"/>
              <a:buChar char="–"/>
            </a:pPr>
            <a:r>
              <a:rPr lang="en-US" sz="1200" b="0" kern="0" dirty="0">
                <a:solidFill>
                  <a:srgbClr val="000000"/>
                </a:solidFill>
              </a:rPr>
              <a:t>Group includes ~19 Government team members from across the DoD</a:t>
            </a:r>
          </a:p>
          <a:p>
            <a:pPr marL="742950" lvl="2" indent="-342900">
              <a:buFont typeface="Arial" panose="020B0604020202020204" pitchFamily="34" charset="0"/>
              <a:buChar char="–"/>
            </a:pPr>
            <a:r>
              <a:rPr lang="en-US" sz="1200" b="0" kern="0" dirty="0">
                <a:solidFill>
                  <a:srgbClr val="000000"/>
                </a:solidFill>
              </a:rPr>
              <a:t>Has received very positive feed back from DoD cost estimation community, DCARC analyst(s), and even program office communities since inception</a:t>
            </a:r>
          </a:p>
          <a:p>
            <a:pPr marL="742950" lvl="2" indent="-342900">
              <a:buFont typeface="Arial" panose="020B0604020202020204" pitchFamily="34" charset="0"/>
              <a:buChar char="–"/>
            </a:pPr>
            <a:r>
              <a:rPr lang="en-US" sz="1200" b="0" kern="0" dirty="0">
                <a:solidFill>
                  <a:srgbClr val="000000"/>
                </a:solidFill>
              </a:rPr>
              <a:t>Completed initial version of SRDR V&amp;V guide March 2015</a:t>
            </a:r>
          </a:p>
          <a:p>
            <a:pPr marL="742950" lvl="2" indent="-342900">
              <a:buFont typeface="Arial" panose="020B0604020202020204" pitchFamily="34" charset="0"/>
              <a:buChar char="–"/>
            </a:pPr>
            <a:r>
              <a:rPr lang="en-US" sz="1200" b="0" kern="0" dirty="0">
                <a:solidFill>
                  <a:srgbClr val="000000"/>
                </a:solidFill>
              </a:rPr>
              <a:t>Initiated SURF Initial team training using draft V&amp;V guide June 2015</a:t>
            </a:r>
          </a:p>
          <a:p>
            <a:pPr marL="742950" lvl="2" indent="-342900">
              <a:buFont typeface="Arial" panose="020B0604020202020204" pitchFamily="34" charset="0"/>
              <a:buChar char="–"/>
            </a:pPr>
            <a:r>
              <a:rPr lang="en-US" sz="1200" b="0" kern="0" dirty="0">
                <a:solidFill>
                  <a:srgbClr val="000000"/>
                </a:solidFill>
              </a:rPr>
              <a:t>Completed development of SURF team charter July 2015 </a:t>
            </a:r>
          </a:p>
          <a:p>
            <a:pPr marL="742950" lvl="2" indent="-342900">
              <a:buFont typeface="Arial" panose="020B0604020202020204" pitchFamily="34" charset="0"/>
              <a:buChar char="–"/>
            </a:pPr>
            <a:r>
              <a:rPr lang="en-US" sz="1200" b="0" kern="0" dirty="0">
                <a:solidFill>
                  <a:srgbClr val="000000"/>
                </a:solidFill>
              </a:rPr>
              <a:t>During training period, SURF generated </a:t>
            </a:r>
            <a:r>
              <a:rPr lang="en-US" sz="1200" u="sng" kern="0" dirty="0">
                <a:solidFill>
                  <a:srgbClr val="000000"/>
                </a:solidFill>
              </a:rPr>
              <a:t>483</a:t>
            </a:r>
            <a:r>
              <a:rPr lang="en-US" sz="1200" kern="0" dirty="0">
                <a:solidFill>
                  <a:srgbClr val="000000"/>
                </a:solidFill>
              </a:rPr>
              <a:t> </a:t>
            </a:r>
            <a:r>
              <a:rPr lang="en-US" sz="1200" b="0" kern="0" dirty="0">
                <a:solidFill>
                  <a:srgbClr val="000000"/>
                </a:solidFill>
              </a:rPr>
              <a:t>V&amp;V comments provided to DCARC (June 2015 to March 2016)</a:t>
            </a:r>
          </a:p>
          <a:p>
            <a:pPr marL="742950" lvl="2" indent="-342900">
              <a:buFont typeface="Arial" panose="020B0604020202020204" pitchFamily="34" charset="0"/>
              <a:buChar char="–"/>
            </a:pPr>
            <a:r>
              <a:rPr lang="en-US" sz="1200" b="0" kern="0" dirty="0">
                <a:solidFill>
                  <a:srgbClr val="000000"/>
                </a:solidFill>
              </a:rPr>
              <a:t>Completed official SURF kickoff with DCARC and published V&amp;V guide March 2016</a:t>
            </a:r>
          </a:p>
          <a:p>
            <a:pPr marL="742950" lvl="2" indent="-342900">
              <a:buFont typeface="Arial" panose="020B0604020202020204" pitchFamily="34" charset="0"/>
              <a:buChar char="–"/>
            </a:pPr>
            <a:r>
              <a:rPr lang="en-US" sz="1200" b="0" kern="0" dirty="0">
                <a:solidFill>
                  <a:srgbClr val="000000"/>
                </a:solidFill>
              </a:rPr>
              <a:t>After training period, formal SURF process generated </a:t>
            </a:r>
            <a:r>
              <a:rPr lang="en-US" sz="1200" u="sng" kern="0" dirty="0">
                <a:solidFill>
                  <a:srgbClr val="000000"/>
                </a:solidFill>
              </a:rPr>
              <a:t>889</a:t>
            </a:r>
            <a:r>
              <a:rPr lang="en-US" sz="1200" b="0" kern="0" dirty="0">
                <a:solidFill>
                  <a:srgbClr val="000000"/>
                </a:solidFill>
              </a:rPr>
              <a:t> V&amp;V comments (March 2016 to December 2016)</a:t>
            </a:r>
          </a:p>
          <a:p>
            <a:pPr marL="742950" lvl="2" indent="-342900">
              <a:buFont typeface="Arial" panose="020B0604020202020204" pitchFamily="34" charset="0"/>
              <a:buChar char="–"/>
            </a:pPr>
            <a:r>
              <a:rPr lang="en-US" sz="1200" b="0" kern="0" dirty="0">
                <a:solidFill>
                  <a:srgbClr val="000000"/>
                </a:solidFill>
              </a:rPr>
              <a:t>Concluding CY16, SURF team generated </a:t>
            </a:r>
            <a:r>
              <a:rPr lang="en-US" sz="1200" u="sng" kern="0" dirty="0">
                <a:solidFill>
                  <a:srgbClr val="000000"/>
                </a:solidFill>
              </a:rPr>
              <a:t>1,372</a:t>
            </a:r>
            <a:r>
              <a:rPr lang="en-US" sz="1200" b="0" kern="0" dirty="0">
                <a:solidFill>
                  <a:srgbClr val="000000"/>
                </a:solidFill>
              </a:rPr>
              <a:t> V&amp;V comments from </a:t>
            </a:r>
            <a:r>
              <a:rPr lang="en-US" sz="1200" u="sng" kern="0" dirty="0">
                <a:solidFill>
                  <a:srgbClr val="000000"/>
                </a:solidFill>
              </a:rPr>
              <a:t>92</a:t>
            </a:r>
            <a:r>
              <a:rPr lang="en-US" sz="1200" b="0" kern="0" dirty="0">
                <a:solidFill>
                  <a:srgbClr val="000000"/>
                </a:solidFill>
              </a:rPr>
              <a:t> SRDR submissions (</a:t>
            </a:r>
            <a:r>
              <a:rPr lang="en-US" sz="1200" u="sng" kern="0" dirty="0">
                <a:solidFill>
                  <a:srgbClr val="000000"/>
                </a:solidFill>
              </a:rPr>
              <a:t>1,282</a:t>
            </a:r>
            <a:r>
              <a:rPr lang="en-US" sz="1200" b="0" kern="0" dirty="0">
                <a:solidFill>
                  <a:srgbClr val="000000"/>
                </a:solidFill>
              </a:rPr>
              <a:t> during CY16)</a:t>
            </a:r>
          </a:p>
          <a:p>
            <a:pPr marL="400050" lvl="2" indent="0">
              <a:buFontTx/>
              <a:buNone/>
            </a:pPr>
            <a:endParaRPr lang="en-US" sz="1000" b="0" kern="0" dirty="0">
              <a:solidFill>
                <a:srgbClr val="000000"/>
              </a:solidFill>
            </a:endParaRPr>
          </a:p>
          <a:p>
            <a:pPr marL="342900" lvl="1" indent="-342900">
              <a:lnSpc>
                <a:spcPct val="150000"/>
              </a:lnSpc>
              <a:buClr>
                <a:srgbClr val="33CCCC"/>
              </a:buClr>
              <a:buSzPct val="150000"/>
              <a:buFont typeface="Calibri" panose="020F0502020204030204" pitchFamily="34" charset="0"/>
              <a:buChar char="›"/>
            </a:pPr>
            <a:r>
              <a:rPr lang="en-US" sz="1600" kern="0" dirty="0">
                <a:solidFill>
                  <a:srgbClr val="000000"/>
                </a:solidFill>
              </a:rPr>
              <a:t>Current Status</a:t>
            </a:r>
          </a:p>
          <a:p>
            <a:pPr marL="742950" lvl="2" indent="-342900">
              <a:buFont typeface="Arial" panose="020B0604020202020204" pitchFamily="34" charset="0"/>
              <a:buChar char="–"/>
            </a:pPr>
            <a:r>
              <a:rPr lang="en-US" sz="1200" b="0" kern="0" dirty="0">
                <a:solidFill>
                  <a:srgbClr val="000000"/>
                </a:solidFill>
              </a:rPr>
              <a:t>CY17 represents first full year of official SURF reviews using published V&amp;V guide</a:t>
            </a:r>
          </a:p>
          <a:p>
            <a:pPr marL="742950" lvl="2" indent="-342900">
              <a:buFont typeface="Arial" panose="020B0604020202020204" pitchFamily="34" charset="0"/>
              <a:buChar char="–"/>
            </a:pPr>
            <a:r>
              <a:rPr lang="en-US" sz="1200" b="0" kern="0" dirty="0">
                <a:solidFill>
                  <a:srgbClr val="000000"/>
                </a:solidFill>
              </a:rPr>
              <a:t>Team recently kicked off effort to update existing V&amp;V questions to align with the latest SRDR DID</a:t>
            </a:r>
          </a:p>
          <a:p>
            <a:pPr marL="742950" lvl="2" indent="-342900">
              <a:buFont typeface="Arial" panose="020B0604020202020204" pitchFamily="34" charset="0"/>
              <a:buChar char="–"/>
            </a:pPr>
            <a:r>
              <a:rPr lang="en-US" sz="1200" b="0" kern="0" dirty="0">
                <a:solidFill>
                  <a:srgbClr val="000000"/>
                </a:solidFill>
              </a:rPr>
              <a:t>Co-chaired Collaborative Cost Research Group (CCRG) focused on increasing “Good” SRDR records (March 2017)</a:t>
            </a:r>
          </a:p>
          <a:p>
            <a:pPr marL="742950" lvl="2" indent="-342900">
              <a:buFont typeface="Arial" panose="020B0604020202020204" pitchFamily="34" charset="0"/>
              <a:buChar char="–"/>
            </a:pPr>
            <a:r>
              <a:rPr lang="en-US" sz="1200" b="0" kern="0" dirty="0">
                <a:solidFill>
                  <a:srgbClr val="000000"/>
                </a:solidFill>
              </a:rPr>
              <a:t>Continued process improvement efforts to maintain efficient and effective process</a:t>
            </a:r>
          </a:p>
          <a:p>
            <a:pPr marL="742950" lvl="2" indent="-342900">
              <a:buFont typeface="Arial" panose="020B0604020202020204" pitchFamily="34" charset="0"/>
              <a:buChar char="–"/>
            </a:pPr>
            <a:r>
              <a:rPr lang="en-US" sz="1200" b="0" kern="0" dirty="0">
                <a:solidFill>
                  <a:srgbClr val="000000"/>
                </a:solidFill>
              </a:rPr>
              <a:t>Working with DCARC to develop SURF User Interface within CADE</a:t>
            </a:r>
          </a:p>
          <a:p>
            <a:pPr marL="742950" lvl="2" indent="-342900">
              <a:buFont typeface="Arial" panose="020B0604020202020204" pitchFamily="34" charset="0"/>
              <a:buChar char="–"/>
            </a:pPr>
            <a:endParaRPr lang="en-US" sz="1100" b="0" kern="0" dirty="0">
              <a:solidFill>
                <a:srgbClr val="000000"/>
              </a:solidFill>
            </a:endParaRPr>
          </a:p>
          <a:p>
            <a:pPr marL="342900" lvl="1" indent="-342900">
              <a:buFont typeface="Arial" panose="020B0604020202020204" pitchFamily="34" charset="0"/>
              <a:buChar char="–"/>
            </a:pPr>
            <a:endParaRPr lang="en-US" kern="0" dirty="0">
              <a:solidFill>
                <a:srgbClr val="000000"/>
              </a:solidFill>
            </a:endParaRPr>
          </a:p>
        </p:txBody>
      </p:sp>
      <p:sp>
        <p:nvSpPr>
          <p:cNvPr id="9" name="Rectangle 8"/>
          <p:cNvSpPr/>
          <p:nvPr/>
        </p:nvSpPr>
        <p:spPr>
          <a:xfrm>
            <a:off x="1524000" y="5819775"/>
            <a:ext cx="9144000" cy="62865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00050" lvl="1" algn="ctr"/>
            <a:r>
              <a:rPr lang="en-US" dirty="0">
                <a:solidFill>
                  <a:srgbClr val="FFFFFF"/>
                </a:solidFill>
              </a:rPr>
              <a:t>V&amp;V</a:t>
            </a:r>
            <a:r>
              <a:rPr lang="en-US" dirty="0">
                <a:solidFill>
                  <a:srgbClr val="FFFFFF"/>
                </a:solidFill>
                <a:latin typeface="Arial"/>
              </a:rPr>
              <a:t> Comments </a:t>
            </a:r>
            <a:r>
              <a:rPr lang="en-US" u="sng" dirty="0">
                <a:solidFill>
                  <a:srgbClr val="FFFFFF"/>
                </a:solidFill>
                <a:latin typeface="Arial"/>
              </a:rPr>
              <a:t>Have</a:t>
            </a:r>
            <a:r>
              <a:rPr lang="en-US" dirty="0">
                <a:solidFill>
                  <a:srgbClr val="FFFFFF"/>
                </a:solidFill>
                <a:latin typeface="Arial"/>
              </a:rPr>
              <a:t> Significantly Improved SRDR Data Quality</a:t>
            </a:r>
          </a:p>
        </p:txBody>
      </p:sp>
      <p:sp>
        <p:nvSpPr>
          <p:cNvPr id="11" name="TextBox 10"/>
          <p:cNvSpPr txBox="1"/>
          <p:nvPr/>
        </p:nvSpPr>
        <p:spPr>
          <a:xfrm>
            <a:off x="4483894" y="971551"/>
            <a:ext cx="3534910" cy="461665"/>
          </a:xfrm>
          <a:prstGeom prst="rect">
            <a:avLst/>
          </a:prstGeom>
          <a:noFill/>
        </p:spPr>
        <p:txBody>
          <a:bodyPr wrap="square" rtlCol="0">
            <a:spAutoFit/>
          </a:bodyPr>
          <a:lstStyle/>
          <a:p>
            <a:r>
              <a:rPr lang="en-US" sz="2400" i="1" dirty="0">
                <a:solidFill>
                  <a:prstClr val="black"/>
                </a:solidFill>
              </a:rPr>
              <a:t>Key Facts As of June 2017</a:t>
            </a:r>
          </a:p>
        </p:txBody>
      </p:sp>
    </p:spTree>
    <p:custDataLst>
      <p:tags r:id="rId1"/>
    </p:custDataLst>
    <p:extLst>
      <p:ext uri="{BB962C8B-B14F-4D97-AF65-F5344CB8AC3E}">
        <p14:creationId xmlns:p14="http://schemas.microsoft.com/office/powerpoint/2010/main" val="113698407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1513127" y="6381750"/>
            <a:ext cx="568805" cy="365125"/>
          </a:xfrm>
          <a:prstGeom prst="rect">
            <a:avLst/>
          </a:prstGeom>
        </p:spPr>
        <p:txBody>
          <a:bodyPr/>
          <a:lstStyle/>
          <a:p>
            <a:fld id="{BA91A871-8662-4548-B6F7-C30BBD5016D5}" type="slidenum">
              <a:rPr lang="en-US" smtClean="0">
                <a:solidFill>
                  <a:prstClr val="black"/>
                </a:solidFill>
              </a:rPr>
              <a:pPr/>
              <a:t>52</a:t>
            </a:fld>
            <a:endParaRPr lang="en-US" dirty="0">
              <a:solidFill>
                <a:prstClr val="black"/>
              </a:solidFill>
            </a:endParaRPr>
          </a:p>
        </p:txBody>
      </p:sp>
      <p:sp>
        <p:nvSpPr>
          <p:cNvPr id="3" name="Text Placeholder 2"/>
          <p:cNvSpPr>
            <a:spLocks noGrp="1"/>
          </p:cNvSpPr>
          <p:nvPr>
            <p:ph type="body" sz="quarter" idx="13"/>
          </p:nvPr>
        </p:nvSpPr>
        <p:spPr/>
        <p:txBody>
          <a:bodyPr/>
          <a:lstStyle/>
          <a:p>
            <a:r>
              <a:rPr lang="en-US" dirty="0" smtClean="0"/>
              <a:t>SURF Comments by V&amp;V Category</a:t>
            </a:r>
            <a:endParaRPr lang="en-US" dirty="0"/>
          </a:p>
        </p:txBody>
      </p:sp>
      <p:sp>
        <p:nvSpPr>
          <p:cNvPr id="5" name="Text Placeholder 4"/>
          <p:cNvSpPr>
            <a:spLocks noGrp="1"/>
          </p:cNvSpPr>
          <p:nvPr>
            <p:ph type="body" sz="quarter" idx="14"/>
          </p:nvPr>
        </p:nvSpPr>
        <p:spPr/>
        <p:txBody>
          <a:bodyPr/>
          <a:lstStyle/>
          <a:p>
            <a:r>
              <a:rPr lang="en-US" dirty="0"/>
              <a:t>SURF Process Summary &amp; Initial Findings</a:t>
            </a:r>
          </a:p>
          <a:p>
            <a:endParaRPr lang="en-US" dirty="0"/>
          </a:p>
        </p:txBody>
      </p:sp>
      <p:pic>
        <p:nvPicPr>
          <p:cNvPr id="1031" name="Picture 7"/>
          <p:cNvPicPr>
            <a:picLocks noChangeAspect="1" noChangeArrowheads="1"/>
          </p:cNvPicPr>
          <p:nvPr/>
        </p:nvPicPr>
        <p:blipFill rotWithShape="1">
          <a:blip r:embed="rId4">
            <a:extLst>
              <a:ext uri="{28A0092B-C50C-407E-A947-70E740481C1C}">
                <a14:useLocalDpi xmlns:a14="http://schemas.microsoft.com/office/drawing/2010/main" val="0"/>
              </a:ext>
            </a:extLst>
          </a:blip>
          <a:srcRect b="1917"/>
          <a:stretch/>
        </p:blipFill>
        <p:spPr bwMode="auto">
          <a:xfrm>
            <a:off x="2037903" y="1284767"/>
            <a:ext cx="8153400" cy="514145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rotWithShape="1">
          <a:blip r:embed="rId5">
            <a:extLst>
              <a:ext uri="{28A0092B-C50C-407E-A947-70E740481C1C}">
                <a14:useLocalDpi xmlns:a14="http://schemas.microsoft.com/office/drawing/2010/main" val="0"/>
              </a:ext>
            </a:extLst>
          </a:blip>
          <a:srcRect t="22886"/>
          <a:stretch/>
        </p:blipFill>
        <p:spPr bwMode="auto">
          <a:xfrm>
            <a:off x="9058276" y="5263119"/>
            <a:ext cx="1000125" cy="830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4298158" y="828675"/>
            <a:ext cx="3595687" cy="400110"/>
          </a:xfrm>
          <a:prstGeom prst="rect">
            <a:avLst/>
          </a:prstGeom>
          <a:noFill/>
        </p:spPr>
        <p:txBody>
          <a:bodyPr wrap="square" rtlCol="0">
            <a:spAutoFit/>
          </a:bodyPr>
          <a:lstStyle/>
          <a:p>
            <a:r>
              <a:rPr lang="en-US" sz="2000" i="1" dirty="0">
                <a:solidFill>
                  <a:prstClr val="black"/>
                </a:solidFill>
              </a:rPr>
              <a:t>All Reviews (Mar – Dec 2016)</a:t>
            </a:r>
          </a:p>
        </p:txBody>
      </p:sp>
    </p:spTree>
    <p:custDataLst>
      <p:tags r:id="rId1"/>
    </p:custDataLst>
    <p:extLst>
      <p:ext uri="{BB962C8B-B14F-4D97-AF65-F5344CB8AC3E}">
        <p14:creationId xmlns:p14="http://schemas.microsoft.com/office/powerpoint/2010/main" val="321063607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1513127" y="6381750"/>
            <a:ext cx="568805" cy="365125"/>
          </a:xfrm>
          <a:prstGeom prst="rect">
            <a:avLst/>
          </a:prstGeom>
        </p:spPr>
        <p:txBody>
          <a:bodyPr/>
          <a:lstStyle/>
          <a:p>
            <a:fld id="{BA91A871-8662-4548-B6F7-C30BBD5016D5}" type="slidenum">
              <a:rPr lang="en-US" smtClean="0">
                <a:solidFill>
                  <a:prstClr val="black"/>
                </a:solidFill>
              </a:rPr>
              <a:pPr/>
              <a:t>53</a:t>
            </a:fld>
            <a:endParaRPr lang="en-US" dirty="0">
              <a:solidFill>
                <a:prstClr val="black"/>
              </a:solidFill>
            </a:endParaRPr>
          </a:p>
        </p:txBody>
      </p:sp>
      <p:sp>
        <p:nvSpPr>
          <p:cNvPr id="2" name="Text Placeholder 1"/>
          <p:cNvSpPr>
            <a:spLocks noGrp="1"/>
          </p:cNvSpPr>
          <p:nvPr>
            <p:ph type="body" sz="quarter" idx="13"/>
          </p:nvPr>
        </p:nvSpPr>
        <p:spPr/>
        <p:txBody>
          <a:bodyPr vert="horz" lIns="91440" tIns="45720" rIns="91440" bIns="45720" rtlCol="0">
            <a:normAutofit/>
          </a:bodyPr>
          <a:lstStyle/>
          <a:p>
            <a:r>
              <a:rPr lang="en-US" dirty="0"/>
              <a:t>SURF Team Findings by V&amp;V Category</a:t>
            </a:r>
          </a:p>
        </p:txBody>
      </p:sp>
      <p:sp>
        <p:nvSpPr>
          <p:cNvPr id="3" name="Text Placeholder 2"/>
          <p:cNvSpPr>
            <a:spLocks noGrp="1"/>
          </p:cNvSpPr>
          <p:nvPr>
            <p:ph type="body" sz="quarter" idx="14"/>
          </p:nvPr>
        </p:nvSpPr>
        <p:spPr/>
        <p:txBody>
          <a:bodyPr/>
          <a:lstStyle/>
          <a:p>
            <a:r>
              <a:rPr lang="en-US" dirty="0"/>
              <a:t>SURF Process Summary &amp; Initial Findings</a:t>
            </a:r>
          </a:p>
          <a:p>
            <a:endParaRPr lang="en-US" dirty="0"/>
          </a:p>
        </p:txBody>
      </p:sp>
      <p:sp>
        <p:nvSpPr>
          <p:cNvPr id="9" name="Content Placeholder 2"/>
          <p:cNvSpPr txBox="1">
            <a:spLocks/>
          </p:cNvSpPr>
          <p:nvPr/>
        </p:nvSpPr>
        <p:spPr bwMode="gray">
          <a:xfrm>
            <a:off x="1752600" y="1346199"/>
            <a:ext cx="8763001" cy="6010876"/>
          </a:xfrm>
          <a:prstGeom prst="rect">
            <a:avLst/>
          </a:prstGeom>
          <a:noFill/>
          <a:ln w="12700">
            <a:noFill/>
            <a:miter lim="800000"/>
            <a:headEnd/>
            <a:tailEnd/>
          </a:ln>
        </p:spPr>
        <p:txBody>
          <a:bodyPr vert="horz" wrap="square" lIns="90487" tIns="91440" rIns="90487" bIns="91440" numCol="1" anchor="t" anchorCtr="0" compatLnSpc="1">
            <a:prstTxWarp prst="textNoShape">
              <a:avLst/>
            </a:prstTxWarp>
            <a:spAutoFit/>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b="1">
                <a:solidFill>
                  <a:schemeClr val="tx1"/>
                </a:solidFill>
                <a:latin typeface="+mn-lt"/>
                <a:cs typeface="+mn-cs"/>
              </a:defRPr>
            </a:lvl2pPr>
            <a:lvl3pPr marL="1143000" indent="-228600" algn="l" rtl="0" eaLnBrk="0" fontAlgn="base" hangingPunct="0">
              <a:spcBef>
                <a:spcPct val="20000"/>
              </a:spcBef>
              <a:spcAft>
                <a:spcPct val="0"/>
              </a:spcAft>
              <a:buChar char="•"/>
              <a:defRPr b="1">
                <a:solidFill>
                  <a:schemeClr val="tx1"/>
                </a:solidFill>
                <a:latin typeface="+mn-lt"/>
                <a:cs typeface="+mn-cs"/>
              </a:defRPr>
            </a:lvl3pPr>
            <a:lvl4pPr marL="1600200" indent="-228600" algn="l" rtl="0" eaLnBrk="0" fontAlgn="base" hangingPunct="0">
              <a:spcBef>
                <a:spcPct val="20000"/>
              </a:spcBef>
              <a:spcAft>
                <a:spcPct val="0"/>
              </a:spcAft>
              <a:buChar char="–"/>
              <a:defRPr sz="1600">
                <a:solidFill>
                  <a:schemeClr val="tx1"/>
                </a:solidFill>
                <a:latin typeface="+mn-lt"/>
                <a:cs typeface="+mn-cs"/>
              </a:defRPr>
            </a:lvl4pPr>
            <a:lvl5pPr marL="2057400" indent="-228600" algn="l" rtl="0" eaLnBrk="0" fontAlgn="base" hangingPunct="0">
              <a:spcBef>
                <a:spcPct val="20000"/>
              </a:spcBef>
              <a:spcAft>
                <a:spcPct val="0"/>
              </a:spcAft>
              <a:buChar char="»"/>
              <a:defRPr sz="1600">
                <a:solidFill>
                  <a:schemeClr val="tx1"/>
                </a:solidFill>
                <a:latin typeface="+mn-lt"/>
                <a:cs typeface="+mn-cs"/>
              </a:defRPr>
            </a:lvl5pPr>
            <a:lvl6pPr marL="2514600" indent="-228600" algn="l" rtl="0" fontAlgn="base">
              <a:spcBef>
                <a:spcPct val="20000"/>
              </a:spcBef>
              <a:spcAft>
                <a:spcPct val="0"/>
              </a:spcAft>
              <a:buChar char="»"/>
              <a:defRPr sz="1600">
                <a:solidFill>
                  <a:schemeClr val="tx1"/>
                </a:solidFill>
                <a:latin typeface="+mn-lt"/>
                <a:cs typeface="+mn-cs"/>
              </a:defRPr>
            </a:lvl6pPr>
            <a:lvl7pPr marL="2971800" indent="-228600" algn="l" rtl="0" fontAlgn="base">
              <a:spcBef>
                <a:spcPct val="20000"/>
              </a:spcBef>
              <a:spcAft>
                <a:spcPct val="0"/>
              </a:spcAft>
              <a:buChar char="»"/>
              <a:defRPr sz="1600">
                <a:solidFill>
                  <a:schemeClr val="tx1"/>
                </a:solidFill>
                <a:latin typeface="+mn-lt"/>
                <a:cs typeface="+mn-cs"/>
              </a:defRPr>
            </a:lvl7pPr>
            <a:lvl8pPr marL="3429000" indent="-228600" algn="l" rtl="0" fontAlgn="base">
              <a:spcBef>
                <a:spcPct val="20000"/>
              </a:spcBef>
              <a:spcAft>
                <a:spcPct val="0"/>
              </a:spcAft>
              <a:buChar char="»"/>
              <a:defRPr sz="1600">
                <a:solidFill>
                  <a:schemeClr val="tx1"/>
                </a:solidFill>
                <a:latin typeface="+mn-lt"/>
                <a:cs typeface="+mn-cs"/>
              </a:defRPr>
            </a:lvl8pPr>
            <a:lvl9pPr marL="3886200" indent="-228600" algn="l" rtl="0" fontAlgn="base">
              <a:spcBef>
                <a:spcPct val="20000"/>
              </a:spcBef>
              <a:spcAft>
                <a:spcPct val="0"/>
              </a:spcAft>
              <a:buChar char="»"/>
              <a:defRPr sz="1600">
                <a:solidFill>
                  <a:schemeClr val="tx1"/>
                </a:solidFill>
                <a:latin typeface="+mn-lt"/>
                <a:cs typeface="+mn-cs"/>
              </a:defRPr>
            </a:lvl9pPr>
          </a:lstStyle>
          <a:p>
            <a:pPr marL="342900" lvl="1" indent="-342900">
              <a:lnSpc>
                <a:spcPct val="150000"/>
              </a:lnSpc>
              <a:buClr>
                <a:srgbClr val="33CCCC"/>
              </a:buClr>
              <a:buSzPct val="150000"/>
              <a:buFont typeface="Calibri" panose="020F0502020204030204" pitchFamily="34" charset="0"/>
              <a:buChar char="›"/>
            </a:pPr>
            <a:r>
              <a:rPr lang="en-US" sz="1600" b="0" kern="0" dirty="0">
                <a:solidFill>
                  <a:srgbClr val="000000"/>
                </a:solidFill>
              </a:rPr>
              <a:t>V&amp;V comments are generated when SURF members answer a question with “No” </a:t>
            </a:r>
          </a:p>
          <a:p>
            <a:pPr marL="342900" lvl="1" indent="-342900">
              <a:lnSpc>
                <a:spcPct val="150000"/>
              </a:lnSpc>
              <a:buClr>
                <a:srgbClr val="33CCCC"/>
              </a:buClr>
              <a:buSzPct val="150000"/>
              <a:buFont typeface="Calibri" panose="020F0502020204030204" pitchFamily="34" charset="0"/>
              <a:buChar char="›"/>
            </a:pPr>
            <a:r>
              <a:rPr lang="en-US" sz="1600" b="0" kern="0" dirty="0">
                <a:solidFill>
                  <a:srgbClr val="000000"/>
                </a:solidFill>
              </a:rPr>
              <a:t>Common trends for “No” responses:</a:t>
            </a:r>
          </a:p>
          <a:p>
            <a:pPr marL="687388" lvl="1" indent="-168275">
              <a:spcBef>
                <a:spcPct val="0"/>
              </a:spcBef>
              <a:spcAft>
                <a:spcPts val="600"/>
              </a:spcAft>
              <a:buFont typeface="Arial" panose="020B0604020202020204" pitchFamily="34" charset="0"/>
              <a:buChar char="–"/>
            </a:pPr>
            <a:r>
              <a:rPr lang="en-US" sz="1200" b="0" dirty="0">
                <a:solidFill>
                  <a:prstClr val="black"/>
                </a:solidFill>
              </a:rPr>
              <a:t>Reports not including all types of requirement counts (e.g., new, modified, inherited, deleted, cybersecurity, etc.)</a:t>
            </a:r>
          </a:p>
          <a:p>
            <a:pPr marL="687388" lvl="1" indent="-168275">
              <a:spcBef>
                <a:spcPct val="0"/>
              </a:spcBef>
              <a:spcAft>
                <a:spcPts val="600"/>
              </a:spcAft>
              <a:buFont typeface="Arial" panose="020B0604020202020204" pitchFamily="34" charset="0"/>
              <a:buChar char="–"/>
            </a:pPr>
            <a:r>
              <a:rPr lang="en-US" sz="1200" b="0" dirty="0">
                <a:solidFill>
                  <a:prstClr val="black"/>
                </a:solidFill>
              </a:rPr>
              <a:t>Reports not including COTS/GOTS “glue code” Software Lines of Code (SLOC) totals</a:t>
            </a:r>
          </a:p>
          <a:p>
            <a:pPr marL="687388" lvl="1" indent="-168275">
              <a:spcBef>
                <a:spcPct val="0"/>
              </a:spcBef>
              <a:spcAft>
                <a:spcPts val="600"/>
              </a:spcAft>
              <a:buFont typeface="Arial" panose="020B0604020202020204" pitchFamily="34" charset="0"/>
              <a:buChar char="–"/>
            </a:pPr>
            <a:r>
              <a:rPr lang="en-US" sz="1200" b="0" dirty="0">
                <a:solidFill>
                  <a:prstClr val="black"/>
                </a:solidFill>
              </a:rPr>
              <a:t>Reports not including SLOC counts using USC Unified Code Count (UCC) tool </a:t>
            </a:r>
          </a:p>
          <a:p>
            <a:pPr marL="687388" lvl="1" indent="-168275">
              <a:spcBef>
                <a:spcPct val="0"/>
              </a:spcBef>
              <a:spcAft>
                <a:spcPts val="600"/>
              </a:spcAft>
              <a:buFont typeface="Arial" panose="020B0604020202020204" pitchFamily="34" charset="0"/>
              <a:buChar char="–"/>
            </a:pPr>
            <a:r>
              <a:rPr lang="en-US" sz="1200" b="0" dirty="0">
                <a:solidFill>
                  <a:prstClr val="black"/>
                </a:solidFill>
              </a:rPr>
              <a:t>Reports not including software defect counts</a:t>
            </a:r>
          </a:p>
          <a:p>
            <a:pPr marL="687388" lvl="1" indent="-168275">
              <a:spcBef>
                <a:spcPct val="0"/>
              </a:spcBef>
              <a:spcAft>
                <a:spcPts val="1200"/>
              </a:spcAft>
              <a:buFont typeface="Arial" panose="020B0604020202020204" pitchFamily="34" charset="0"/>
              <a:buChar char="–"/>
            </a:pPr>
            <a:r>
              <a:rPr lang="en-US" sz="1200" b="0" dirty="0">
                <a:solidFill>
                  <a:prstClr val="black"/>
                </a:solidFill>
              </a:rPr>
              <a:t>Reports not including a subset of required metadata (e.g., TD, EMD, Prototype, Service, Milestone, Contract Type, etc.)</a:t>
            </a:r>
          </a:p>
          <a:p>
            <a:pPr marL="342900" lvl="1" indent="-342900">
              <a:lnSpc>
                <a:spcPct val="150000"/>
              </a:lnSpc>
              <a:buClr>
                <a:srgbClr val="33CCCC"/>
              </a:buClr>
              <a:buSzPct val="150000"/>
              <a:buFont typeface="Calibri" panose="020F0502020204030204" pitchFamily="34" charset="0"/>
              <a:buChar char="›"/>
            </a:pPr>
            <a:r>
              <a:rPr lang="en-US" sz="1600" b="0" kern="0" dirty="0">
                <a:solidFill>
                  <a:srgbClr val="000000"/>
                </a:solidFill>
              </a:rPr>
              <a:t>Common trends for “Yes” responses:</a:t>
            </a:r>
          </a:p>
          <a:p>
            <a:pPr marL="687388" lvl="1" indent="-168275">
              <a:spcBef>
                <a:spcPct val="0"/>
              </a:spcBef>
              <a:spcAft>
                <a:spcPts val="600"/>
              </a:spcAft>
              <a:buFont typeface="Arial" panose="020B0604020202020204" pitchFamily="34" charset="0"/>
              <a:buChar char="–"/>
            </a:pPr>
            <a:r>
              <a:rPr lang="en-US" sz="1200" b="0" dirty="0">
                <a:solidFill>
                  <a:prstClr val="black"/>
                </a:solidFill>
              </a:rPr>
              <a:t>Reports include a subset of metadata (e.g., contractor, contract number, report type, report POC, program name, etc.)</a:t>
            </a:r>
          </a:p>
          <a:p>
            <a:pPr marL="687388" lvl="1" indent="-168275">
              <a:spcBef>
                <a:spcPct val="0"/>
              </a:spcBef>
              <a:spcAft>
                <a:spcPts val="600"/>
              </a:spcAft>
              <a:buFont typeface="Arial" panose="020B0604020202020204" pitchFamily="34" charset="0"/>
              <a:buChar char="–"/>
            </a:pPr>
            <a:r>
              <a:rPr lang="en-US" sz="1200" b="0" dirty="0">
                <a:solidFill>
                  <a:prstClr val="black"/>
                </a:solidFill>
              </a:rPr>
              <a:t>Reports typically have SLOC counts broken out by new, modified, reuse, auto, and deleted</a:t>
            </a:r>
          </a:p>
          <a:p>
            <a:pPr marL="687388" lvl="1" indent="-168275">
              <a:spcBef>
                <a:spcPct val="0"/>
              </a:spcBef>
              <a:spcAft>
                <a:spcPts val="600"/>
              </a:spcAft>
              <a:buFont typeface="Arial" panose="020B0604020202020204" pitchFamily="34" charset="0"/>
              <a:buChar char="–"/>
            </a:pPr>
            <a:r>
              <a:rPr lang="en-US" sz="1200" b="0" dirty="0">
                <a:solidFill>
                  <a:prstClr val="black"/>
                </a:solidFill>
              </a:rPr>
              <a:t>Reports typically include primary language type designation</a:t>
            </a:r>
          </a:p>
          <a:p>
            <a:pPr marL="687388" lvl="1" indent="-168275">
              <a:spcBef>
                <a:spcPct val="0"/>
              </a:spcBef>
              <a:spcAft>
                <a:spcPts val="1200"/>
              </a:spcAft>
              <a:buFont typeface="Arial" panose="020B0604020202020204" pitchFamily="34" charset="0"/>
              <a:buChar char="–"/>
            </a:pPr>
            <a:r>
              <a:rPr lang="en-US" sz="1200" b="0" dirty="0">
                <a:solidFill>
                  <a:prstClr val="black"/>
                </a:solidFill>
              </a:rPr>
              <a:t>Reports typically include “Effort” broken out by activity</a:t>
            </a:r>
          </a:p>
          <a:p>
            <a:pPr marL="342900" lvl="1" indent="-342900">
              <a:lnSpc>
                <a:spcPct val="150000"/>
              </a:lnSpc>
              <a:buClr>
                <a:srgbClr val="33CCCC"/>
              </a:buClr>
              <a:buSzPct val="150000"/>
              <a:buFont typeface="Calibri" panose="020F0502020204030204" pitchFamily="34" charset="0"/>
              <a:buChar char="›"/>
            </a:pPr>
            <a:r>
              <a:rPr lang="en-US" sz="1600" b="0" kern="0" dirty="0">
                <a:solidFill>
                  <a:srgbClr val="000000"/>
                </a:solidFill>
              </a:rPr>
              <a:t>Common trends for “N/A” responses:</a:t>
            </a:r>
          </a:p>
          <a:p>
            <a:pPr marL="687388" lvl="1" indent="-168275">
              <a:spcBef>
                <a:spcPct val="0"/>
              </a:spcBef>
              <a:spcAft>
                <a:spcPts val="600"/>
              </a:spcAft>
              <a:buFont typeface="Arial" panose="020B0604020202020204" pitchFamily="34" charset="0"/>
              <a:buChar char="–"/>
            </a:pPr>
            <a:r>
              <a:rPr lang="en-US" sz="1200" b="0" dirty="0">
                <a:solidFill>
                  <a:prstClr val="black"/>
                </a:solidFill>
              </a:rPr>
              <a:t>Reports typically do not include “Forecast At Completion (FAC)” values</a:t>
            </a:r>
          </a:p>
          <a:p>
            <a:pPr marL="687388" lvl="1" indent="-168275">
              <a:spcBef>
                <a:spcPct val="0"/>
              </a:spcBef>
              <a:spcAft>
                <a:spcPts val="600"/>
              </a:spcAft>
              <a:buFont typeface="Arial" panose="020B0604020202020204" pitchFamily="34" charset="0"/>
              <a:buChar char="–"/>
            </a:pPr>
            <a:r>
              <a:rPr lang="en-US" sz="1200" b="0" dirty="0">
                <a:solidFill>
                  <a:prstClr val="black"/>
                </a:solidFill>
              </a:rPr>
              <a:t>Reports typically do not include non-SLOC sizing metrics (Function Points, RICE-FW, etc.)</a:t>
            </a:r>
          </a:p>
          <a:p>
            <a:pPr marL="687388" lvl="1" indent="-168275">
              <a:spcBef>
                <a:spcPct val="0"/>
              </a:spcBef>
              <a:spcAft>
                <a:spcPts val="600"/>
              </a:spcAft>
              <a:buFont typeface="Arial" panose="020B0604020202020204" pitchFamily="34" charset="0"/>
              <a:buChar char="–"/>
            </a:pPr>
            <a:r>
              <a:rPr lang="en-US" sz="1200" b="0" dirty="0">
                <a:solidFill>
                  <a:prstClr val="black"/>
                </a:solidFill>
              </a:rPr>
              <a:t>SURF analyst typically does not have access to corresponding CSDR plan (Working with CADE to develop SURF portal)</a:t>
            </a:r>
          </a:p>
          <a:p>
            <a:pPr marL="687388" lvl="1" indent="-168275">
              <a:spcBef>
                <a:spcPct val="0"/>
              </a:spcBef>
              <a:spcAft>
                <a:spcPts val="600"/>
              </a:spcAft>
              <a:buFont typeface="Arial" panose="020B0604020202020204" pitchFamily="34" charset="0"/>
              <a:buChar char="–"/>
            </a:pPr>
            <a:endParaRPr lang="en-US" sz="800" b="0" dirty="0">
              <a:solidFill>
                <a:prstClr val="black"/>
              </a:solidFill>
            </a:endParaRPr>
          </a:p>
          <a:p>
            <a:pPr marL="287338" indent="-168275">
              <a:spcBef>
                <a:spcPct val="0"/>
              </a:spcBef>
              <a:spcAft>
                <a:spcPts val="600"/>
              </a:spcAft>
              <a:buFont typeface="Arial" panose="020B0604020202020204" pitchFamily="34" charset="0"/>
              <a:buChar char="–"/>
            </a:pPr>
            <a:endParaRPr lang="en-US" sz="1200" b="0" dirty="0">
              <a:solidFill>
                <a:prstClr val="black"/>
              </a:solidFill>
            </a:endParaRPr>
          </a:p>
          <a:p>
            <a:pPr marL="287338" indent="-168275">
              <a:spcBef>
                <a:spcPct val="0"/>
              </a:spcBef>
              <a:spcAft>
                <a:spcPts val="600"/>
              </a:spcAft>
              <a:buFont typeface="Arial" panose="020B0604020202020204" pitchFamily="34" charset="0"/>
              <a:buChar char="–"/>
            </a:pPr>
            <a:endParaRPr lang="en-US" sz="1200" b="0" dirty="0">
              <a:solidFill>
                <a:prstClr val="black"/>
              </a:solidFill>
            </a:endParaRPr>
          </a:p>
          <a:p>
            <a:pPr marL="519113" lvl="1" indent="-119063">
              <a:spcAft>
                <a:spcPts val="1200"/>
              </a:spcAft>
            </a:pPr>
            <a:endParaRPr lang="en-US" sz="1000" kern="0" dirty="0">
              <a:solidFill>
                <a:prstClr val="black"/>
              </a:solidFill>
            </a:endParaRPr>
          </a:p>
        </p:txBody>
      </p:sp>
      <p:sp>
        <p:nvSpPr>
          <p:cNvPr id="7" name="TextBox 6"/>
          <p:cNvSpPr txBox="1"/>
          <p:nvPr/>
        </p:nvSpPr>
        <p:spPr>
          <a:xfrm>
            <a:off x="4307683" y="914400"/>
            <a:ext cx="3595687" cy="400110"/>
          </a:xfrm>
          <a:prstGeom prst="rect">
            <a:avLst/>
          </a:prstGeom>
          <a:noFill/>
        </p:spPr>
        <p:txBody>
          <a:bodyPr wrap="square" rtlCol="0">
            <a:spAutoFit/>
          </a:bodyPr>
          <a:lstStyle/>
          <a:p>
            <a:r>
              <a:rPr lang="en-US" sz="2000" i="1" dirty="0">
                <a:solidFill>
                  <a:prstClr val="black"/>
                </a:solidFill>
              </a:rPr>
              <a:t>All Reviews (Mar – Dec 2016)</a:t>
            </a:r>
          </a:p>
        </p:txBody>
      </p:sp>
    </p:spTree>
    <p:custDataLst>
      <p:tags r:id="rId1"/>
    </p:custDataLst>
    <p:extLst>
      <p:ext uri="{BB962C8B-B14F-4D97-AF65-F5344CB8AC3E}">
        <p14:creationId xmlns:p14="http://schemas.microsoft.com/office/powerpoint/2010/main" val="251140698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1504815" y="6381750"/>
            <a:ext cx="577117" cy="365125"/>
          </a:xfrm>
          <a:prstGeom prst="rect">
            <a:avLst/>
          </a:prstGeom>
        </p:spPr>
        <p:txBody>
          <a:bodyPr/>
          <a:lstStyle/>
          <a:p>
            <a:pPr>
              <a:defRPr/>
            </a:pPr>
            <a:fld id="{A589B058-016D-4A18-8606-4BA37FBF9C60}" type="slidenum">
              <a:rPr lang="en-US" smtClean="0">
                <a:solidFill>
                  <a:prstClr val="black"/>
                </a:solidFill>
              </a:rPr>
              <a:pPr>
                <a:defRPr/>
              </a:pPr>
              <a:t>54</a:t>
            </a:fld>
            <a:endParaRPr lang="en-US" dirty="0">
              <a:solidFill>
                <a:srgbClr val="808080"/>
              </a:solidFill>
            </a:endParaRPr>
          </a:p>
        </p:txBody>
      </p:sp>
      <p:sp>
        <p:nvSpPr>
          <p:cNvPr id="3" name="Content Placeholder 2"/>
          <p:cNvSpPr>
            <a:spLocks noGrp="1"/>
          </p:cNvSpPr>
          <p:nvPr>
            <p:ph type="body" sz="quarter" idx="13"/>
          </p:nvPr>
        </p:nvSpPr>
        <p:spPr/>
        <p:txBody>
          <a:bodyPr vert="horz" lIns="91440" tIns="45720" rIns="91440" bIns="45720" rtlCol="0">
            <a:normAutofit/>
          </a:bodyPr>
          <a:lstStyle/>
          <a:p>
            <a:r>
              <a:rPr lang="en-US" dirty="0"/>
              <a:t>SURF V&amp;V Guide</a:t>
            </a:r>
          </a:p>
        </p:txBody>
      </p:sp>
      <p:sp>
        <p:nvSpPr>
          <p:cNvPr id="2" name="Text Placeholder 1"/>
          <p:cNvSpPr>
            <a:spLocks noGrp="1"/>
          </p:cNvSpPr>
          <p:nvPr>
            <p:ph type="body" sz="quarter" idx="14"/>
          </p:nvPr>
        </p:nvSpPr>
        <p:spPr/>
        <p:txBody>
          <a:bodyPr/>
          <a:lstStyle/>
          <a:p>
            <a:r>
              <a:rPr lang="en-US" dirty="0"/>
              <a:t>SURF Process Summary &amp; Initial </a:t>
            </a:r>
            <a:r>
              <a:rPr lang="en-US" dirty="0" smtClean="0"/>
              <a:t>Findings</a:t>
            </a:r>
            <a:endParaRPr lang="en-US" dirty="0"/>
          </a:p>
        </p:txBody>
      </p:sp>
      <p:sp>
        <p:nvSpPr>
          <p:cNvPr id="7" name="Rectangle 6"/>
          <p:cNvSpPr/>
          <p:nvPr/>
        </p:nvSpPr>
        <p:spPr>
          <a:xfrm>
            <a:off x="1905000" y="1678319"/>
            <a:ext cx="8515350" cy="4752583"/>
          </a:xfrm>
          <a:prstGeom prst="rect">
            <a:avLst/>
          </a:prstGeom>
        </p:spPr>
        <p:txBody>
          <a:bodyPr wrap="square">
            <a:spAutoFit/>
          </a:bodyPr>
          <a:lstStyle/>
          <a:p>
            <a:pPr>
              <a:lnSpc>
                <a:spcPct val="90000"/>
              </a:lnSpc>
              <a:spcBef>
                <a:spcPts val="1000"/>
              </a:spcBef>
            </a:pPr>
            <a:r>
              <a:rPr lang="en-US" sz="1600" dirty="0">
                <a:solidFill>
                  <a:prstClr val="black">
                    <a:lumMod val="65000"/>
                    <a:lumOff val="35000"/>
                  </a:prstClr>
                </a:solidFill>
              </a:rPr>
              <a:t>Currently, SURF members are updating or creating draft question lists to account for new DIDs for Development, Maintenance, and ERP</a:t>
            </a:r>
          </a:p>
          <a:p>
            <a:pPr marL="342900" lvl="1" indent="-342900" eaLnBrk="0" hangingPunct="0">
              <a:lnSpc>
                <a:spcPct val="150000"/>
              </a:lnSpc>
              <a:spcBef>
                <a:spcPct val="20000"/>
              </a:spcBef>
              <a:buClr>
                <a:srgbClr val="33CCCC"/>
              </a:buClr>
              <a:buSzPct val="150000"/>
              <a:buFont typeface="Calibri" panose="020F0502020204030204" pitchFamily="34" charset="0"/>
              <a:buChar char="›"/>
            </a:pPr>
            <a:r>
              <a:rPr lang="en-US" sz="1600" kern="0" dirty="0">
                <a:solidFill>
                  <a:srgbClr val="000000"/>
                </a:solidFill>
              </a:rPr>
              <a:t>Updates to the development question lists include improvements to the list from lessons learned over the previous year</a:t>
            </a:r>
          </a:p>
          <a:p>
            <a:pPr marL="685800" lvl="1" indent="-228600">
              <a:lnSpc>
                <a:spcPct val="90000"/>
              </a:lnSpc>
              <a:spcBef>
                <a:spcPts val="500"/>
              </a:spcBef>
              <a:buFont typeface="Arial" panose="020B0604020202020204" pitchFamily="34" charset="0"/>
              <a:buChar char="•"/>
            </a:pPr>
            <a:endParaRPr lang="en-US" sz="1050" dirty="0">
              <a:solidFill>
                <a:prstClr val="black"/>
              </a:solidFill>
            </a:endParaRPr>
          </a:p>
          <a:p>
            <a:pPr>
              <a:lnSpc>
                <a:spcPct val="90000"/>
              </a:lnSpc>
              <a:spcBef>
                <a:spcPts val="1000"/>
              </a:spcBef>
            </a:pPr>
            <a:r>
              <a:rPr lang="en-US" sz="1600" dirty="0">
                <a:solidFill>
                  <a:prstClr val="black">
                    <a:lumMod val="65000"/>
                    <a:lumOff val="35000"/>
                  </a:prstClr>
                </a:solidFill>
              </a:rPr>
              <a:t>Draft Question lists will then to be sent out to a larger SRDR-focused team members to ensure questions list are reasonable and that they address quality data concerns</a:t>
            </a:r>
          </a:p>
          <a:p>
            <a:pPr marL="342900" lvl="1" indent="-342900" eaLnBrk="0" hangingPunct="0">
              <a:lnSpc>
                <a:spcPct val="150000"/>
              </a:lnSpc>
              <a:spcBef>
                <a:spcPct val="20000"/>
              </a:spcBef>
              <a:buClr>
                <a:srgbClr val="33CCCC"/>
              </a:buClr>
              <a:buSzPct val="150000"/>
              <a:buFont typeface="Calibri" panose="020F0502020204030204" pitchFamily="34" charset="0"/>
              <a:buChar char="›"/>
            </a:pPr>
            <a:r>
              <a:rPr lang="en-US" sz="1600" kern="0" dirty="0">
                <a:solidFill>
                  <a:srgbClr val="000000"/>
                </a:solidFill>
              </a:rPr>
              <a:t>Important to keep question lists to a reasonable size for continued SURF success</a:t>
            </a:r>
          </a:p>
          <a:p>
            <a:pPr marL="685800" lvl="1" indent="-228600">
              <a:lnSpc>
                <a:spcPct val="90000"/>
              </a:lnSpc>
              <a:spcBef>
                <a:spcPts val="500"/>
              </a:spcBef>
              <a:buFont typeface="Arial" panose="020B0604020202020204" pitchFamily="34" charset="0"/>
              <a:buChar char="•"/>
            </a:pPr>
            <a:endParaRPr lang="en-US" sz="1050" dirty="0">
              <a:solidFill>
                <a:prstClr val="black"/>
              </a:solidFill>
            </a:endParaRPr>
          </a:p>
          <a:p>
            <a:pPr>
              <a:spcBef>
                <a:spcPts val="1000"/>
              </a:spcBef>
            </a:pPr>
            <a:r>
              <a:rPr lang="en-US" sz="1600" dirty="0">
                <a:solidFill>
                  <a:prstClr val="black">
                    <a:lumMod val="65000"/>
                    <a:lumOff val="35000"/>
                  </a:prstClr>
                </a:solidFill>
              </a:rPr>
              <a:t>V&amp;V guide and question templates to be updated to incorporate new questions as well as other lessons learned</a:t>
            </a:r>
          </a:p>
          <a:p>
            <a:pPr>
              <a:spcBef>
                <a:spcPts val="1000"/>
              </a:spcBef>
            </a:pPr>
            <a:endParaRPr lang="en-US" sz="1100" dirty="0">
              <a:solidFill>
                <a:prstClr val="black">
                  <a:lumMod val="65000"/>
                  <a:lumOff val="35000"/>
                </a:prstClr>
              </a:solidFill>
            </a:endParaRPr>
          </a:p>
          <a:p>
            <a:pPr>
              <a:spcBef>
                <a:spcPts val="1000"/>
              </a:spcBef>
            </a:pPr>
            <a:r>
              <a:rPr lang="en-US" sz="1600" dirty="0">
                <a:solidFill>
                  <a:prstClr val="black">
                    <a:lumMod val="65000"/>
                    <a:lumOff val="35000"/>
                  </a:prstClr>
                </a:solidFill>
              </a:rPr>
              <a:t>Updated V&amp;V to larger SRDR working group and senior management for final comments/feedback</a:t>
            </a:r>
          </a:p>
          <a:p>
            <a:pPr>
              <a:spcBef>
                <a:spcPts val="1000"/>
              </a:spcBef>
            </a:pPr>
            <a:endParaRPr lang="en-US" sz="1100" dirty="0">
              <a:solidFill>
                <a:prstClr val="black">
                  <a:lumMod val="65000"/>
                  <a:lumOff val="35000"/>
                </a:prstClr>
              </a:solidFill>
            </a:endParaRPr>
          </a:p>
          <a:p>
            <a:pPr>
              <a:spcBef>
                <a:spcPts val="1000"/>
              </a:spcBef>
            </a:pPr>
            <a:r>
              <a:rPr lang="en-US" sz="1600" dirty="0">
                <a:solidFill>
                  <a:prstClr val="black">
                    <a:lumMod val="65000"/>
                    <a:lumOff val="35000"/>
                  </a:prstClr>
                </a:solidFill>
              </a:rPr>
              <a:t>Send Updated V&amp;V guide to OSD for final PAO approval and posting to CADE</a:t>
            </a:r>
          </a:p>
        </p:txBody>
      </p:sp>
      <p:sp>
        <p:nvSpPr>
          <p:cNvPr id="8" name="TextBox 7"/>
          <p:cNvSpPr txBox="1"/>
          <p:nvPr/>
        </p:nvSpPr>
        <p:spPr>
          <a:xfrm>
            <a:off x="4906566" y="1009650"/>
            <a:ext cx="2378868" cy="400110"/>
          </a:xfrm>
          <a:prstGeom prst="rect">
            <a:avLst/>
          </a:prstGeom>
          <a:noFill/>
        </p:spPr>
        <p:txBody>
          <a:bodyPr wrap="square" rtlCol="0">
            <a:spAutoFit/>
          </a:bodyPr>
          <a:lstStyle/>
          <a:p>
            <a:r>
              <a:rPr lang="en-US" sz="2000" i="1" dirty="0">
                <a:solidFill>
                  <a:prstClr val="black"/>
                </a:solidFill>
              </a:rPr>
              <a:t>Process for Update</a:t>
            </a:r>
          </a:p>
        </p:txBody>
      </p:sp>
    </p:spTree>
    <p:extLst>
      <p:ext uri="{BB962C8B-B14F-4D97-AF65-F5344CB8AC3E}">
        <p14:creationId xmlns:p14="http://schemas.microsoft.com/office/powerpoint/2010/main" val="59335324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11504815" y="6381750"/>
            <a:ext cx="577117" cy="365125"/>
          </a:xfrm>
        </p:spPr>
        <p:txBody>
          <a:bodyPr/>
          <a:lstStyle/>
          <a:p>
            <a:pPr>
              <a:defRPr/>
            </a:pPr>
            <a:fld id="{18CB4D6F-1315-45FE-A477-7A8020037989}" type="slidenum">
              <a:rPr lang="en-US" smtClean="0">
                <a:solidFill>
                  <a:prstClr val="black"/>
                </a:solidFill>
              </a:rPr>
              <a:pPr>
                <a:defRPr/>
              </a:pPr>
              <a:t>55</a:t>
            </a:fld>
            <a:endParaRPr lang="en-US" dirty="0">
              <a:solidFill>
                <a:prstClr val="black"/>
              </a:solidFill>
            </a:endParaRPr>
          </a:p>
        </p:txBody>
      </p:sp>
      <p:sp>
        <p:nvSpPr>
          <p:cNvPr id="2" name="Text Placeholder 1"/>
          <p:cNvSpPr>
            <a:spLocks noGrp="1"/>
          </p:cNvSpPr>
          <p:nvPr>
            <p:ph type="body" sz="quarter" idx="13"/>
          </p:nvPr>
        </p:nvSpPr>
        <p:spPr/>
        <p:txBody>
          <a:bodyPr vert="horz" lIns="91440" tIns="45720" rIns="91440" bIns="45720" rtlCol="0">
            <a:normAutofit/>
          </a:bodyPr>
          <a:lstStyle/>
          <a:p>
            <a:r>
              <a:rPr lang="en-US" dirty="0"/>
              <a:t>SURF Summary</a:t>
            </a:r>
          </a:p>
        </p:txBody>
      </p:sp>
      <p:sp>
        <p:nvSpPr>
          <p:cNvPr id="4" name="Text Placeholder 3"/>
          <p:cNvSpPr>
            <a:spLocks noGrp="1"/>
          </p:cNvSpPr>
          <p:nvPr>
            <p:ph type="body" sz="quarter" idx="14"/>
          </p:nvPr>
        </p:nvSpPr>
        <p:spPr/>
        <p:txBody>
          <a:bodyPr/>
          <a:lstStyle/>
          <a:p>
            <a:r>
              <a:rPr lang="en-US" dirty="0"/>
              <a:t>SURF Process Summary &amp; Initial </a:t>
            </a:r>
            <a:r>
              <a:rPr lang="en-US" dirty="0" smtClean="0"/>
              <a:t>Findings</a:t>
            </a:r>
            <a:endParaRPr lang="en-US" dirty="0"/>
          </a:p>
        </p:txBody>
      </p:sp>
      <p:sp>
        <p:nvSpPr>
          <p:cNvPr id="9" name="Content Placeholder 2"/>
          <p:cNvSpPr txBox="1">
            <a:spLocks/>
          </p:cNvSpPr>
          <p:nvPr/>
        </p:nvSpPr>
        <p:spPr bwMode="gray">
          <a:xfrm>
            <a:off x="1939873" y="1263605"/>
            <a:ext cx="8375702" cy="2265236"/>
          </a:xfrm>
          <a:prstGeom prst="rect">
            <a:avLst/>
          </a:prstGeom>
          <a:noFill/>
          <a:ln w="12700">
            <a:noFill/>
            <a:miter lim="800000"/>
            <a:headEnd/>
            <a:tailEnd/>
          </a:ln>
        </p:spPr>
        <p:txBody>
          <a:bodyPr vert="horz" wrap="square" lIns="90487" tIns="91440" rIns="90487" bIns="91440" numCol="1" anchor="t" anchorCtr="0" compatLnSpc="1">
            <a:prstTxWarp prst="textNoShape">
              <a:avLst/>
            </a:prstTxWarp>
            <a:spAutoFit/>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b="1">
                <a:solidFill>
                  <a:schemeClr val="tx1"/>
                </a:solidFill>
                <a:latin typeface="+mn-lt"/>
                <a:cs typeface="+mn-cs"/>
              </a:defRPr>
            </a:lvl2pPr>
            <a:lvl3pPr marL="1143000" indent="-228600" algn="l" rtl="0" eaLnBrk="0" fontAlgn="base" hangingPunct="0">
              <a:spcBef>
                <a:spcPct val="20000"/>
              </a:spcBef>
              <a:spcAft>
                <a:spcPct val="0"/>
              </a:spcAft>
              <a:buChar char="•"/>
              <a:defRPr b="1">
                <a:solidFill>
                  <a:schemeClr val="tx1"/>
                </a:solidFill>
                <a:latin typeface="+mn-lt"/>
                <a:cs typeface="+mn-cs"/>
              </a:defRPr>
            </a:lvl3pPr>
            <a:lvl4pPr marL="1600200" indent="-228600" algn="l" rtl="0" eaLnBrk="0" fontAlgn="base" hangingPunct="0">
              <a:spcBef>
                <a:spcPct val="20000"/>
              </a:spcBef>
              <a:spcAft>
                <a:spcPct val="0"/>
              </a:spcAft>
              <a:buChar char="–"/>
              <a:defRPr sz="1600">
                <a:solidFill>
                  <a:schemeClr val="tx1"/>
                </a:solidFill>
                <a:latin typeface="+mn-lt"/>
                <a:cs typeface="+mn-cs"/>
              </a:defRPr>
            </a:lvl4pPr>
            <a:lvl5pPr marL="2057400" indent="-228600" algn="l" rtl="0" eaLnBrk="0" fontAlgn="base" hangingPunct="0">
              <a:spcBef>
                <a:spcPct val="20000"/>
              </a:spcBef>
              <a:spcAft>
                <a:spcPct val="0"/>
              </a:spcAft>
              <a:buChar char="»"/>
              <a:defRPr sz="1600">
                <a:solidFill>
                  <a:schemeClr val="tx1"/>
                </a:solidFill>
                <a:latin typeface="+mn-lt"/>
                <a:cs typeface="+mn-cs"/>
              </a:defRPr>
            </a:lvl5pPr>
            <a:lvl6pPr marL="2514600" indent="-228600" algn="l" rtl="0" fontAlgn="base">
              <a:spcBef>
                <a:spcPct val="20000"/>
              </a:spcBef>
              <a:spcAft>
                <a:spcPct val="0"/>
              </a:spcAft>
              <a:buChar char="»"/>
              <a:defRPr sz="1600">
                <a:solidFill>
                  <a:schemeClr val="tx1"/>
                </a:solidFill>
                <a:latin typeface="+mn-lt"/>
                <a:cs typeface="+mn-cs"/>
              </a:defRPr>
            </a:lvl6pPr>
            <a:lvl7pPr marL="2971800" indent="-228600" algn="l" rtl="0" fontAlgn="base">
              <a:spcBef>
                <a:spcPct val="20000"/>
              </a:spcBef>
              <a:spcAft>
                <a:spcPct val="0"/>
              </a:spcAft>
              <a:buChar char="»"/>
              <a:defRPr sz="1600">
                <a:solidFill>
                  <a:schemeClr val="tx1"/>
                </a:solidFill>
                <a:latin typeface="+mn-lt"/>
                <a:cs typeface="+mn-cs"/>
              </a:defRPr>
            </a:lvl7pPr>
            <a:lvl8pPr marL="3429000" indent="-228600" algn="l" rtl="0" fontAlgn="base">
              <a:spcBef>
                <a:spcPct val="20000"/>
              </a:spcBef>
              <a:spcAft>
                <a:spcPct val="0"/>
              </a:spcAft>
              <a:buChar char="»"/>
              <a:defRPr sz="1600">
                <a:solidFill>
                  <a:schemeClr val="tx1"/>
                </a:solidFill>
                <a:latin typeface="+mn-lt"/>
                <a:cs typeface="+mn-cs"/>
              </a:defRPr>
            </a:lvl8pPr>
            <a:lvl9pPr marL="3886200" indent="-228600" algn="l" rtl="0" fontAlgn="base">
              <a:spcBef>
                <a:spcPct val="20000"/>
              </a:spcBef>
              <a:spcAft>
                <a:spcPct val="0"/>
              </a:spcAft>
              <a:buChar char="»"/>
              <a:defRPr sz="1600">
                <a:solidFill>
                  <a:schemeClr val="tx1"/>
                </a:solidFill>
                <a:latin typeface="+mn-lt"/>
                <a:cs typeface="+mn-cs"/>
              </a:defRPr>
            </a:lvl9pPr>
          </a:lstStyle>
          <a:p>
            <a:pPr marL="0" indent="0">
              <a:spcAft>
                <a:spcPts val="1200"/>
              </a:spcAft>
              <a:buFontTx/>
              <a:buNone/>
              <a:defRPr/>
            </a:pPr>
            <a:r>
              <a:rPr lang="en-US" sz="1800" b="0" kern="0" dirty="0">
                <a:solidFill>
                  <a:srgbClr val="000000"/>
                </a:solidFill>
                <a:cs typeface="Arial"/>
              </a:rPr>
              <a:t>SURF is focused on improving data quality and helping support robust Government review process</a:t>
            </a:r>
          </a:p>
          <a:p>
            <a:pPr marL="0" indent="0">
              <a:spcAft>
                <a:spcPts val="1200"/>
              </a:spcAft>
              <a:buFontTx/>
              <a:buNone/>
              <a:defRPr/>
            </a:pPr>
            <a:r>
              <a:rPr lang="en-US" sz="1800" b="0" kern="0" dirty="0">
                <a:solidFill>
                  <a:srgbClr val="000000"/>
                </a:solidFill>
                <a:cs typeface="Arial"/>
              </a:rPr>
              <a:t>We would like to thank </a:t>
            </a:r>
            <a:r>
              <a:rPr lang="en-US" sz="1800" b="0" u="sng" kern="0" dirty="0">
                <a:solidFill>
                  <a:srgbClr val="000000"/>
                </a:solidFill>
                <a:cs typeface="Arial"/>
              </a:rPr>
              <a:t>all</a:t>
            </a:r>
            <a:r>
              <a:rPr lang="en-US" sz="1800" b="0" kern="0" dirty="0">
                <a:solidFill>
                  <a:srgbClr val="000000"/>
                </a:solidFill>
                <a:cs typeface="Arial"/>
              </a:rPr>
              <a:t> of the DoD and Non-DoD individuals who have commented, participated, and provided feedback throughout the past few years </a:t>
            </a:r>
          </a:p>
          <a:p>
            <a:pPr marL="0" indent="0">
              <a:spcAft>
                <a:spcPts val="1200"/>
              </a:spcAft>
              <a:buFontTx/>
              <a:buNone/>
              <a:defRPr/>
            </a:pPr>
            <a:r>
              <a:rPr lang="en-US" sz="1800" b="0" kern="0" dirty="0">
                <a:solidFill>
                  <a:srgbClr val="000000"/>
                </a:solidFill>
                <a:cs typeface="Arial"/>
              </a:rPr>
              <a:t>Please feel free to use the contact information below if you would like more information regarding SURF, the SRDR V&amp;V Guide, or checklist</a:t>
            </a:r>
          </a:p>
        </p:txBody>
      </p:sp>
      <p:sp>
        <p:nvSpPr>
          <p:cNvPr id="3" name="TextBox 2"/>
          <p:cNvSpPr txBox="1"/>
          <p:nvPr/>
        </p:nvSpPr>
        <p:spPr>
          <a:xfrm>
            <a:off x="2371725" y="4038601"/>
            <a:ext cx="7620000" cy="3108543"/>
          </a:xfrm>
          <a:prstGeom prst="rect">
            <a:avLst/>
          </a:prstGeom>
          <a:noFill/>
        </p:spPr>
        <p:txBody>
          <a:bodyPr wrap="square" numCol="2" rtlCol="0">
            <a:spAutoFit/>
          </a:bodyPr>
          <a:lstStyle/>
          <a:p>
            <a:pPr lvl="1"/>
            <a:r>
              <a:rPr lang="en-US" sz="1400" kern="0" dirty="0">
                <a:solidFill>
                  <a:srgbClr val="000000"/>
                </a:solidFill>
                <a:cs typeface="Arial"/>
              </a:rPr>
              <a:t>Marc Russo</a:t>
            </a:r>
          </a:p>
          <a:p>
            <a:pPr lvl="1"/>
            <a:r>
              <a:rPr lang="en-US" sz="1400" kern="0" dirty="0">
                <a:solidFill>
                  <a:srgbClr val="000000"/>
                </a:solidFill>
                <a:cs typeface="Arial"/>
              </a:rPr>
              <a:t>Naval Center for Cost Analysis (NCCA) </a:t>
            </a:r>
          </a:p>
          <a:p>
            <a:pPr lvl="1"/>
            <a:r>
              <a:rPr lang="en-US" sz="1400" kern="0" dirty="0">
                <a:solidFill>
                  <a:srgbClr val="000000"/>
                </a:solidFill>
                <a:cs typeface="Arial"/>
              </a:rPr>
              <a:t>NIPR: </a:t>
            </a:r>
            <a:r>
              <a:rPr lang="en-US" sz="1400" kern="0" dirty="0">
                <a:solidFill>
                  <a:srgbClr val="000000"/>
                </a:solidFill>
                <a:cs typeface="Arial"/>
                <a:hlinkClick r:id="rId2"/>
              </a:rPr>
              <a:t>Marc.russo1@navy.mil</a:t>
            </a:r>
            <a:endParaRPr lang="en-US" sz="1400" kern="0" dirty="0">
              <a:solidFill>
                <a:srgbClr val="000000"/>
              </a:solidFill>
              <a:cs typeface="Arial"/>
            </a:endParaRPr>
          </a:p>
          <a:p>
            <a:pPr lvl="1"/>
            <a:endParaRPr lang="en-US" sz="1400" kern="0" dirty="0">
              <a:solidFill>
                <a:srgbClr val="000000"/>
              </a:solidFill>
              <a:cs typeface="Arial"/>
            </a:endParaRPr>
          </a:p>
          <a:p>
            <a:pPr lvl="1"/>
            <a:endParaRPr lang="en-US" sz="1400" kern="0" dirty="0">
              <a:solidFill>
                <a:srgbClr val="000000"/>
              </a:solidFill>
              <a:cs typeface="Arial"/>
            </a:endParaRPr>
          </a:p>
          <a:p>
            <a:pPr lvl="1"/>
            <a:r>
              <a:rPr lang="en-US" sz="1400" kern="0" dirty="0">
                <a:solidFill>
                  <a:srgbClr val="000000"/>
                </a:solidFill>
                <a:cs typeface="Arial"/>
              </a:rPr>
              <a:t>Ron Cipressi</a:t>
            </a:r>
          </a:p>
          <a:p>
            <a:pPr lvl="1"/>
            <a:r>
              <a:rPr lang="en-US" sz="1400" kern="0" dirty="0">
                <a:solidFill>
                  <a:srgbClr val="000000"/>
                </a:solidFill>
                <a:cs typeface="Arial"/>
              </a:rPr>
              <a:t>Air Force Cost Analysis Agency </a:t>
            </a:r>
          </a:p>
          <a:p>
            <a:pPr lvl="1"/>
            <a:r>
              <a:rPr lang="en-US" sz="1400" kern="0" dirty="0">
                <a:solidFill>
                  <a:srgbClr val="000000"/>
                </a:solidFill>
                <a:cs typeface="Arial"/>
              </a:rPr>
              <a:t>NIPR: </a:t>
            </a:r>
            <a:r>
              <a:rPr lang="en-US" sz="1400" kern="0" dirty="0">
                <a:solidFill>
                  <a:srgbClr val="000000"/>
                </a:solidFill>
                <a:cs typeface="Arial"/>
                <a:hlinkClick r:id="rId3"/>
              </a:rPr>
              <a:t>Ronald.p.cipressi.civ@mail.mil</a:t>
            </a:r>
            <a:endParaRPr lang="en-US" sz="1400" kern="0" dirty="0">
              <a:solidFill>
                <a:srgbClr val="000000"/>
              </a:solidFill>
              <a:cs typeface="Arial"/>
            </a:endParaRPr>
          </a:p>
          <a:p>
            <a:pPr lvl="1"/>
            <a:endParaRPr lang="en-US" sz="1400" kern="0" dirty="0">
              <a:solidFill>
                <a:srgbClr val="000000"/>
              </a:solidFill>
              <a:cs typeface="Arial"/>
            </a:endParaRPr>
          </a:p>
          <a:p>
            <a:pPr lvl="1"/>
            <a:endParaRPr lang="en-US" sz="1400" kern="0" dirty="0">
              <a:solidFill>
                <a:srgbClr val="000000"/>
              </a:solidFill>
              <a:cs typeface="Arial"/>
            </a:endParaRPr>
          </a:p>
          <a:p>
            <a:pPr lvl="1"/>
            <a:endParaRPr lang="en-US" sz="1400" kern="0" dirty="0">
              <a:solidFill>
                <a:srgbClr val="000000"/>
              </a:solidFill>
              <a:cs typeface="Arial"/>
            </a:endParaRPr>
          </a:p>
          <a:p>
            <a:pPr lvl="1"/>
            <a:endParaRPr lang="en-US" sz="1400" kern="0" dirty="0">
              <a:solidFill>
                <a:srgbClr val="000000"/>
              </a:solidFill>
              <a:cs typeface="Arial"/>
            </a:endParaRPr>
          </a:p>
          <a:p>
            <a:pPr lvl="1"/>
            <a:endParaRPr lang="en-US" sz="1400" kern="0" dirty="0">
              <a:solidFill>
                <a:srgbClr val="000000"/>
              </a:solidFill>
              <a:cs typeface="Arial"/>
            </a:endParaRPr>
          </a:p>
          <a:p>
            <a:pPr lvl="1"/>
            <a:endParaRPr lang="en-US" sz="1400" kern="0" dirty="0">
              <a:solidFill>
                <a:srgbClr val="000000"/>
              </a:solidFill>
              <a:cs typeface="Arial"/>
            </a:endParaRPr>
          </a:p>
          <a:p>
            <a:pPr lvl="1"/>
            <a:r>
              <a:rPr lang="en-US" sz="1400" kern="0" dirty="0">
                <a:solidFill>
                  <a:srgbClr val="000000"/>
                </a:solidFill>
                <a:cs typeface="Arial"/>
              </a:rPr>
              <a:t>Nicholas Lanham</a:t>
            </a:r>
          </a:p>
          <a:p>
            <a:pPr lvl="1"/>
            <a:r>
              <a:rPr lang="en-US" sz="1400" kern="0" dirty="0">
                <a:solidFill>
                  <a:srgbClr val="000000"/>
                </a:solidFill>
                <a:cs typeface="Arial"/>
              </a:rPr>
              <a:t>Naval Center for Cost Analysis (NCCA) </a:t>
            </a:r>
          </a:p>
          <a:p>
            <a:pPr lvl="1"/>
            <a:r>
              <a:rPr lang="en-US" sz="1400" kern="0" dirty="0">
                <a:solidFill>
                  <a:srgbClr val="000000"/>
                </a:solidFill>
                <a:cs typeface="Arial"/>
              </a:rPr>
              <a:t>NIPR: </a:t>
            </a:r>
            <a:r>
              <a:rPr lang="en-US" sz="1400" kern="0" dirty="0">
                <a:solidFill>
                  <a:srgbClr val="000000"/>
                </a:solidFill>
                <a:cs typeface="Arial"/>
                <a:hlinkClick r:id="rId4"/>
              </a:rPr>
              <a:t>Nicholas.lanham@navy.mil</a:t>
            </a:r>
            <a:endParaRPr lang="en-US" sz="1400" kern="0" dirty="0">
              <a:solidFill>
                <a:srgbClr val="000000"/>
              </a:solidFill>
              <a:cs typeface="Arial"/>
            </a:endParaRPr>
          </a:p>
          <a:p>
            <a:pPr lvl="1"/>
            <a:r>
              <a:rPr lang="en-US" sz="1400" kern="0" dirty="0">
                <a:solidFill>
                  <a:srgbClr val="000000"/>
                </a:solidFill>
                <a:cs typeface="Arial"/>
              </a:rPr>
              <a:t> </a:t>
            </a:r>
          </a:p>
          <a:p>
            <a:pPr lvl="1"/>
            <a:endParaRPr lang="en-US" sz="1400" kern="0" dirty="0">
              <a:solidFill>
                <a:srgbClr val="000000"/>
              </a:solidFill>
              <a:cs typeface="Arial"/>
            </a:endParaRPr>
          </a:p>
          <a:p>
            <a:pPr lvl="1"/>
            <a:r>
              <a:rPr lang="en-US" sz="1400" kern="0" dirty="0">
                <a:solidFill>
                  <a:srgbClr val="000000"/>
                </a:solidFill>
                <a:cs typeface="Arial"/>
              </a:rPr>
              <a:t>Dan Strickland</a:t>
            </a:r>
          </a:p>
          <a:p>
            <a:pPr lvl="1"/>
            <a:r>
              <a:rPr lang="en-US" sz="1400" kern="0" dirty="0">
                <a:solidFill>
                  <a:srgbClr val="000000"/>
                </a:solidFill>
                <a:cs typeface="Arial"/>
              </a:rPr>
              <a:t>Missile Defense Agency (MDA) </a:t>
            </a:r>
          </a:p>
          <a:p>
            <a:pPr lvl="1"/>
            <a:r>
              <a:rPr lang="en-US" sz="1400" kern="0" dirty="0">
                <a:solidFill>
                  <a:srgbClr val="000000"/>
                </a:solidFill>
                <a:cs typeface="Arial"/>
              </a:rPr>
              <a:t>NIPR: </a:t>
            </a:r>
            <a:r>
              <a:rPr lang="en-US" sz="1400" kern="0" dirty="0">
                <a:solidFill>
                  <a:srgbClr val="000000"/>
                </a:solidFill>
                <a:cs typeface="Arial"/>
                <a:hlinkClick r:id="rId5"/>
              </a:rPr>
              <a:t>Daniel.strickland@mda.mil</a:t>
            </a:r>
            <a:endParaRPr lang="en-US" sz="1400" kern="0" dirty="0">
              <a:solidFill>
                <a:srgbClr val="000000"/>
              </a:solidFill>
              <a:cs typeface="Arial"/>
            </a:endParaRPr>
          </a:p>
          <a:p>
            <a:pPr lvl="1"/>
            <a:endParaRPr lang="en-US" sz="1400" kern="0" dirty="0">
              <a:solidFill>
                <a:srgbClr val="000000"/>
              </a:solidFill>
              <a:cs typeface="Arial"/>
            </a:endParaRPr>
          </a:p>
          <a:p>
            <a:pPr lvl="1"/>
            <a:endParaRPr lang="en-US" sz="1400" kern="0" dirty="0">
              <a:solidFill>
                <a:srgbClr val="000000"/>
              </a:solidFill>
              <a:cs typeface="Arial"/>
            </a:endParaRPr>
          </a:p>
          <a:p>
            <a:pPr lvl="1"/>
            <a:endParaRPr lang="en-US" sz="1400" kern="0" dirty="0">
              <a:solidFill>
                <a:srgbClr val="000000"/>
              </a:solidFill>
              <a:cs typeface="Arial"/>
            </a:endParaRPr>
          </a:p>
          <a:p>
            <a:pPr lvl="1"/>
            <a:endParaRPr lang="en-US" dirty="0">
              <a:solidFill>
                <a:prstClr val="black"/>
              </a:solidFill>
            </a:endParaRPr>
          </a:p>
        </p:txBody>
      </p:sp>
    </p:spTree>
    <p:extLst>
      <p:ext uri="{BB962C8B-B14F-4D97-AF65-F5344CB8AC3E}">
        <p14:creationId xmlns:p14="http://schemas.microsoft.com/office/powerpoint/2010/main" val="63330709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smtClean="0"/>
              <a:t>SURF Process Summary</a:t>
            </a:r>
          </a:p>
          <a:p>
            <a:r>
              <a:rPr lang="en-US" dirty="0" smtClean="0"/>
              <a:t>Backup</a:t>
            </a:r>
            <a:endParaRPr lang="en-US" dirty="0"/>
          </a:p>
        </p:txBody>
      </p:sp>
      <p:sp>
        <p:nvSpPr>
          <p:cNvPr id="2" name="Slide Number Placeholder 1"/>
          <p:cNvSpPr>
            <a:spLocks noGrp="1"/>
          </p:cNvSpPr>
          <p:nvPr>
            <p:ph type="sldNum" sz="quarter" idx="4294967295"/>
          </p:nvPr>
        </p:nvSpPr>
        <p:spPr>
          <a:xfrm>
            <a:off x="10292954" y="5643563"/>
            <a:ext cx="375047" cy="273844"/>
          </a:xfrm>
          <a:prstGeom prst="rect">
            <a:avLst/>
          </a:prstGeom>
        </p:spPr>
        <p:txBody>
          <a:bodyPr/>
          <a:lstStyle/>
          <a:p>
            <a:fld id="{8F8C957E-D11D-442A-875E-0647976CE83B}" type="slidenum">
              <a:rPr lang="en-US" smtClean="0">
                <a:solidFill>
                  <a:prstClr val="black"/>
                </a:solidFill>
              </a:rPr>
              <a:pPr/>
              <a:t>56</a:t>
            </a:fld>
            <a:endParaRPr lang="en-US" dirty="0">
              <a:solidFill>
                <a:prstClr val="black"/>
              </a:solidFill>
            </a:endParaRPr>
          </a:p>
        </p:txBody>
      </p:sp>
    </p:spTree>
    <p:extLst>
      <p:ext uri="{BB962C8B-B14F-4D97-AF65-F5344CB8AC3E}">
        <p14:creationId xmlns:p14="http://schemas.microsoft.com/office/powerpoint/2010/main" val="171952700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nvPr>
        </p:nvGraphicFramePr>
        <p:xfrm>
          <a:off x="1600203" y="1295401"/>
          <a:ext cx="8762999" cy="5066368"/>
        </p:xfrm>
        <a:graphic>
          <a:graphicData uri="http://schemas.openxmlformats.org/drawingml/2006/table">
            <a:tbl>
              <a:tblPr>
                <a:tableStyleId>{5C22544A-7EE6-4342-B048-85BDC9FD1C3A}</a:tableStyleId>
              </a:tblPr>
              <a:tblGrid>
                <a:gridCol w="569507">
                  <a:extLst>
                    <a:ext uri="{9D8B030D-6E8A-4147-A177-3AD203B41FA5}">
                      <a16:colId xmlns:a16="http://schemas.microsoft.com/office/drawing/2014/main" val="20000"/>
                    </a:ext>
                  </a:extLst>
                </a:gridCol>
                <a:gridCol w="6523974">
                  <a:extLst>
                    <a:ext uri="{9D8B030D-6E8A-4147-A177-3AD203B41FA5}">
                      <a16:colId xmlns:a16="http://schemas.microsoft.com/office/drawing/2014/main" val="20001"/>
                    </a:ext>
                  </a:extLst>
                </a:gridCol>
                <a:gridCol w="374472">
                  <a:extLst>
                    <a:ext uri="{9D8B030D-6E8A-4147-A177-3AD203B41FA5}">
                      <a16:colId xmlns:a16="http://schemas.microsoft.com/office/drawing/2014/main" val="20002"/>
                    </a:ext>
                  </a:extLst>
                </a:gridCol>
                <a:gridCol w="374472">
                  <a:extLst>
                    <a:ext uri="{9D8B030D-6E8A-4147-A177-3AD203B41FA5}">
                      <a16:colId xmlns:a16="http://schemas.microsoft.com/office/drawing/2014/main" val="20003"/>
                    </a:ext>
                  </a:extLst>
                </a:gridCol>
                <a:gridCol w="374472">
                  <a:extLst>
                    <a:ext uri="{9D8B030D-6E8A-4147-A177-3AD203B41FA5}">
                      <a16:colId xmlns:a16="http://schemas.microsoft.com/office/drawing/2014/main" val="20004"/>
                    </a:ext>
                  </a:extLst>
                </a:gridCol>
                <a:gridCol w="546102">
                  <a:extLst>
                    <a:ext uri="{9D8B030D-6E8A-4147-A177-3AD203B41FA5}">
                      <a16:colId xmlns:a16="http://schemas.microsoft.com/office/drawing/2014/main" val="20005"/>
                    </a:ext>
                  </a:extLst>
                </a:gridCol>
              </a:tblGrid>
              <a:tr h="164592">
                <a:tc>
                  <a:txBody>
                    <a:bodyPr/>
                    <a:lstStyle/>
                    <a:p>
                      <a:pPr algn="ctr" fontAlgn="ctr"/>
                      <a:r>
                        <a:rPr lang="en-US" sz="700" u="none" strike="noStrike" dirty="0">
                          <a:solidFill>
                            <a:schemeClr val="bg1"/>
                          </a:solidFill>
                          <a:effectLst/>
                        </a:rPr>
                        <a:t>Question ID</a:t>
                      </a:r>
                      <a:endParaRPr lang="en-US" sz="700" b="1" i="0" u="none" strike="noStrike" dirty="0">
                        <a:solidFill>
                          <a:schemeClr val="bg1"/>
                        </a:solidFill>
                        <a:effectLst/>
                        <a:latin typeface="Arial"/>
                      </a:endParaRPr>
                    </a:p>
                  </a:txBody>
                  <a:tcPr marL="2360" marR="2360" marT="2360" marB="0" anchor="ctr">
                    <a:solidFill>
                      <a:schemeClr val="accent6">
                        <a:lumMod val="50000"/>
                      </a:schemeClr>
                    </a:solidFill>
                  </a:tcPr>
                </a:tc>
                <a:tc>
                  <a:txBody>
                    <a:bodyPr/>
                    <a:lstStyle/>
                    <a:p>
                      <a:pPr algn="l" fontAlgn="ctr"/>
                      <a:r>
                        <a:rPr lang="en-US" sz="700" u="none" strike="noStrike" dirty="0">
                          <a:solidFill>
                            <a:schemeClr val="bg1"/>
                          </a:solidFill>
                          <a:effectLst/>
                        </a:rPr>
                        <a:t>Question from V&amp;V Guide Template</a:t>
                      </a:r>
                      <a:endParaRPr lang="en-US" sz="700" b="1" i="0" u="none" strike="noStrike" dirty="0">
                        <a:solidFill>
                          <a:schemeClr val="bg1"/>
                        </a:solidFill>
                        <a:effectLst/>
                        <a:latin typeface="Arial"/>
                      </a:endParaRPr>
                    </a:p>
                  </a:txBody>
                  <a:tcPr marL="2360" marR="2360" marT="2360" marB="0" anchor="ctr">
                    <a:solidFill>
                      <a:schemeClr val="accent6">
                        <a:lumMod val="50000"/>
                      </a:schemeClr>
                    </a:solidFill>
                  </a:tcPr>
                </a:tc>
                <a:tc>
                  <a:txBody>
                    <a:bodyPr/>
                    <a:lstStyle/>
                    <a:p>
                      <a:pPr algn="ctr" fontAlgn="ctr"/>
                      <a:r>
                        <a:rPr lang="en-US" sz="700" u="none" strike="noStrike" dirty="0">
                          <a:solidFill>
                            <a:schemeClr val="bg1"/>
                          </a:solidFill>
                          <a:effectLst/>
                        </a:rPr>
                        <a:t>N(No)</a:t>
                      </a:r>
                      <a:endParaRPr lang="en-US" sz="700" b="1" i="0" u="none" strike="noStrike" dirty="0">
                        <a:solidFill>
                          <a:schemeClr val="bg1"/>
                        </a:solidFill>
                        <a:effectLst/>
                        <a:latin typeface="Arial"/>
                      </a:endParaRPr>
                    </a:p>
                  </a:txBody>
                  <a:tcPr marL="2360" marR="2360" marT="2360" marB="0" anchor="ctr">
                    <a:solidFill>
                      <a:schemeClr val="accent6">
                        <a:lumMod val="50000"/>
                      </a:schemeClr>
                    </a:solidFill>
                  </a:tcPr>
                </a:tc>
                <a:tc>
                  <a:txBody>
                    <a:bodyPr/>
                    <a:lstStyle/>
                    <a:p>
                      <a:pPr algn="ctr" fontAlgn="ctr"/>
                      <a:r>
                        <a:rPr lang="en-US" sz="700" u="none" strike="noStrike" dirty="0">
                          <a:solidFill>
                            <a:schemeClr val="bg1"/>
                          </a:solidFill>
                          <a:effectLst/>
                        </a:rPr>
                        <a:t>N(Yes)</a:t>
                      </a:r>
                      <a:endParaRPr lang="en-US" sz="700" b="1" i="0" u="none" strike="noStrike" dirty="0">
                        <a:solidFill>
                          <a:schemeClr val="bg1"/>
                        </a:solidFill>
                        <a:effectLst/>
                        <a:latin typeface="Arial"/>
                      </a:endParaRPr>
                    </a:p>
                  </a:txBody>
                  <a:tcPr marL="2360" marR="2360" marT="2360" marB="0" anchor="ctr">
                    <a:solidFill>
                      <a:schemeClr val="accent6">
                        <a:lumMod val="50000"/>
                      </a:schemeClr>
                    </a:solidFill>
                  </a:tcPr>
                </a:tc>
                <a:tc>
                  <a:txBody>
                    <a:bodyPr/>
                    <a:lstStyle/>
                    <a:p>
                      <a:pPr algn="ctr" fontAlgn="ctr"/>
                      <a:r>
                        <a:rPr lang="en-US" sz="700" u="none" strike="noStrike" dirty="0">
                          <a:solidFill>
                            <a:schemeClr val="bg1"/>
                          </a:solidFill>
                          <a:effectLst/>
                        </a:rPr>
                        <a:t>N(N/A)</a:t>
                      </a:r>
                      <a:endParaRPr lang="en-US" sz="700" b="1" i="0" u="none" strike="noStrike" dirty="0">
                        <a:solidFill>
                          <a:schemeClr val="bg1"/>
                        </a:solidFill>
                        <a:effectLst/>
                        <a:latin typeface="Arial"/>
                      </a:endParaRPr>
                    </a:p>
                  </a:txBody>
                  <a:tcPr marL="2360" marR="2360" marT="2360" marB="0" anchor="ctr">
                    <a:solidFill>
                      <a:schemeClr val="accent6">
                        <a:lumMod val="50000"/>
                      </a:schemeClr>
                    </a:solidFill>
                  </a:tcPr>
                </a:tc>
                <a:tc>
                  <a:txBody>
                    <a:bodyPr/>
                    <a:lstStyle/>
                    <a:p>
                      <a:pPr algn="ctr" fontAlgn="ctr"/>
                      <a:r>
                        <a:rPr lang="en-US" sz="700" u="none" strike="noStrike" dirty="0">
                          <a:solidFill>
                            <a:schemeClr val="bg1"/>
                          </a:solidFill>
                          <a:effectLst/>
                        </a:rPr>
                        <a:t>N(No Resp.)</a:t>
                      </a:r>
                      <a:endParaRPr lang="en-US" sz="700" b="1" i="0" u="none" strike="noStrike" dirty="0">
                        <a:solidFill>
                          <a:schemeClr val="bg1"/>
                        </a:solidFill>
                        <a:effectLst/>
                        <a:latin typeface="Arial"/>
                      </a:endParaRPr>
                    </a:p>
                  </a:txBody>
                  <a:tcPr marL="2360" marR="2360" marT="2360" marB="0" anchor="ctr">
                    <a:solidFill>
                      <a:schemeClr val="accent6">
                        <a:lumMod val="50000"/>
                      </a:schemeClr>
                    </a:solidFill>
                  </a:tcPr>
                </a:tc>
                <a:extLst>
                  <a:ext uri="{0D108BD9-81ED-4DB2-BD59-A6C34878D82A}">
                    <a16:rowId xmlns:a16="http://schemas.microsoft.com/office/drawing/2014/main" val="10000"/>
                  </a:ext>
                </a:extLst>
              </a:tr>
              <a:tr h="164592">
                <a:tc>
                  <a:txBody>
                    <a:bodyPr/>
                    <a:lstStyle/>
                    <a:p>
                      <a:pPr algn="ctr" fontAlgn="ctr"/>
                      <a:r>
                        <a:rPr lang="en-US" sz="700" u="none" strike="noStrike" dirty="0">
                          <a:effectLst/>
                        </a:rPr>
                        <a:t>1.5.1.1</a:t>
                      </a:r>
                      <a:endParaRPr lang="en-US" sz="700" b="0" i="0" u="none" strike="noStrike" dirty="0">
                        <a:solidFill>
                          <a:srgbClr val="000000"/>
                        </a:solidFill>
                        <a:effectLst/>
                        <a:latin typeface="Arial"/>
                      </a:endParaRPr>
                    </a:p>
                  </a:txBody>
                  <a:tcPr marL="2360" marR="2360" marT="2360" marB="0" anchor="ctr"/>
                </a:tc>
                <a:tc>
                  <a:txBody>
                    <a:bodyPr/>
                    <a:lstStyle/>
                    <a:p>
                      <a:pPr algn="l" fontAlgn="ctr"/>
                      <a:r>
                        <a:rPr lang="en-US" sz="700" u="none" strike="noStrike" dirty="0">
                          <a:effectLst/>
                        </a:rPr>
                        <a:t>Does the submission clearly illustrate the number of Inherited, Added, Modified, Deleted, and Deferred requirements for both internal and external categories?</a:t>
                      </a:r>
                      <a:endParaRPr lang="en-US" sz="700" b="0" i="0" u="none" strike="noStrike" dirty="0">
                        <a:solidFill>
                          <a:srgbClr val="000000"/>
                        </a:solidFill>
                        <a:effectLst/>
                        <a:latin typeface="Arial"/>
                      </a:endParaRPr>
                    </a:p>
                  </a:txBody>
                  <a:tcPr marL="2360" marR="2360" marT="2360" marB="0" anchor="ctr"/>
                </a:tc>
                <a:tc>
                  <a:txBody>
                    <a:bodyPr/>
                    <a:lstStyle/>
                    <a:p>
                      <a:pPr algn="ctr" fontAlgn="ctr"/>
                      <a:r>
                        <a:rPr lang="en-US" sz="700" u="none" strike="noStrike" dirty="0">
                          <a:effectLst/>
                        </a:rPr>
                        <a:t>31</a:t>
                      </a:r>
                      <a:endParaRPr lang="en-US" sz="700" b="0" i="0" u="none" strike="noStrike" dirty="0">
                        <a:solidFill>
                          <a:srgbClr val="000000"/>
                        </a:solidFill>
                        <a:effectLst/>
                        <a:latin typeface="Arial"/>
                      </a:endParaRPr>
                    </a:p>
                  </a:txBody>
                  <a:tcPr marL="2360" marR="2360" marT="2360" marB="0" anchor="ctr"/>
                </a:tc>
                <a:tc>
                  <a:txBody>
                    <a:bodyPr/>
                    <a:lstStyle/>
                    <a:p>
                      <a:pPr algn="ctr" fontAlgn="ctr"/>
                      <a:r>
                        <a:rPr lang="en-US" sz="700" u="none" strike="noStrike" dirty="0">
                          <a:effectLst/>
                        </a:rPr>
                        <a:t>0</a:t>
                      </a:r>
                      <a:endParaRPr lang="en-US" sz="700" b="0" i="0" u="none" strike="noStrike" dirty="0">
                        <a:solidFill>
                          <a:srgbClr val="000000"/>
                        </a:solidFill>
                        <a:effectLst/>
                        <a:latin typeface="Arial"/>
                      </a:endParaRPr>
                    </a:p>
                  </a:txBody>
                  <a:tcPr marL="2360" marR="2360" marT="2360" marB="0" anchor="ctr"/>
                </a:tc>
                <a:tc>
                  <a:txBody>
                    <a:bodyPr/>
                    <a:lstStyle/>
                    <a:p>
                      <a:pPr algn="ctr" fontAlgn="ctr"/>
                      <a:r>
                        <a:rPr lang="en-US" sz="700" u="none" strike="noStrike" dirty="0">
                          <a:effectLst/>
                        </a:rPr>
                        <a:t>1</a:t>
                      </a:r>
                      <a:endParaRPr lang="en-US" sz="700" b="0" i="0" u="none" strike="noStrike" dirty="0">
                        <a:solidFill>
                          <a:srgbClr val="000000"/>
                        </a:solidFill>
                        <a:effectLst/>
                        <a:latin typeface="Arial"/>
                      </a:endParaRPr>
                    </a:p>
                  </a:txBody>
                  <a:tcPr marL="2360" marR="2360" marT="2360" marB="0" anchor="ctr"/>
                </a:tc>
                <a:tc>
                  <a:txBody>
                    <a:bodyPr/>
                    <a:lstStyle/>
                    <a:p>
                      <a:pPr algn="ctr" fontAlgn="ctr"/>
                      <a:r>
                        <a:rPr lang="en-US" sz="700" u="none" strike="noStrike" dirty="0">
                          <a:effectLst/>
                        </a:rPr>
                        <a:t>0</a:t>
                      </a:r>
                      <a:endParaRPr lang="en-US" sz="700" b="0" i="0" u="none" strike="noStrike" dirty="0">
                        <a:solidFill>
                          <a:srgbClr val="000000"/>
                        </a:solidFill>
                        <a:effectLst/>
                        <a:latin typeface="Arial"/>
                      </a:endParaRPr>
                    </a:p>
                  </a:txBody>
                  <a:tcPr marL="2360" marR="2360" marT="2360" marB="0" anchor="ctr"/>
                </a:tc>
                <a:extLst>
                  <a:ext uri="{0D108BD9-81ED-4DB2-BD59-A6C34878D82A}">
                    <a16:rowId xmlns:a16="http://schemas.microsoft.com/office/drawing/2014/main" val="10001"/>
                  </a:ext>
                </a:extLst>
              </a:tr>
              <a:tr h="164592">
                <a:tc>
                  <a:txBody>
                    <a:bodyPr/>
                    <a:lstStyle/>
                    <a:p>
                      <a:pPr algn="ctr" fontAlgn="ctr"/>
                      <a:r>
                        <a:rPr lang="en-US" sz="700" u="none" strike="noStrike" dirty="0">
                          <a:effectLst/>
                        </a:rPr>
                        <a:t>1.5.2.16</a:t>
                      </a:r>
                      <a:endParaRPr lang="en-US" sz="700" b="0" i="0" u="none" strike="noStrike" dirty="0">
                        <a:solidFill>
                          <a:srgbClr val="000000"/>
                        </a:solidFill>
                        <a:effectLst/>
                        <a:latin typeface="Arial"/>
                      </a:endParaRPr>
                    </a:p>
                  </a:txBody>
                  <a:tcPr marL="2360" marR="2360" marT="2360" marB="0" anchor="ctr"/>
                </a:tc>
                <a:tc>
                  <a:txBody>
                    <a:bodyPr/>
                    <a:lstStyle/>
                    <a:p>
                      <a:pPr algn="l" fontAlgn="ctr"/>
                      <a:r>
                        <a:rPr lang="en-US" sz="700" u="none" strike="noStrike" dirty="0">
                          <a:effectLst/>
                        </a:rPr>
                        <a:t>If COTS or GOTS items have been included within the submission, has the submitting organization provided the SLOC total required to integrate the identified COTS/GOTS product (i.e. Glue code)?</a:t>
                      </a:r>
                      <a:endParaRPr lang="en-US" sz="700" b="0" i="0" u="none" strike="noStrike" dirty="0">
                        <a:solidFill>
                          <a:srgbClr val="000000"/>
                        </a:solidFill>
                        <a:effectLst/>
                        <a:latin typeface="Arial"/>
                      </a:endParaRPr>
                    </a:p>
                  </a:txBody>
                  <a:tcPr marL="2360" marR="2360" marT="2360" marB="0" anchor="ctr"/>
                </a:tc>
                <a:tc>
                  <a:txBody>
                    <a:bodyPr/>
                    <a:lstStyle/>
                    <a:p>
                      <a:pPr algn="ctr" fontAlgn="ctr"/>
                      <a:r>
                        <a:rPr lang="en-US" sz="700" u="none" strike="noStrike" dirty="0">
                          <a:effectLst/>
                        </a:rPr>
                        <a:t>28</a:t>
                      </a:r>
                      <a:endParaRPr lang="en-US" sz="700" b="0" i="0" u="none" strike="noStrike" dirty="0">
                        <a:solidFill>
                          <a:srgbClr val="000000"/>
                        </a:solidFill>
                        <a:effectLst/>
                        <a:latin typeface="Arial"/>
                      </a:endParaRPr>
                    </a:p>
                  </a:txBody>
                  <a:tcPr marL="2360" marR="2360" marT="2360" marB="0" anchor="ctr"/>
                </a:tc>
                <a:tc>
                  <a:txBody>
                    <a:bodyPr/>
                    <a:lstStyle/>
                    <a:p>
                      <a:pPr algn="ctr" fontAlgn="ctr"/>
                      <a:r>
                        <a:rPr lang="en-US" sz="700" u="none" strike="noStrike" dirty="0">
                          <a:effectLst/>
                        </a:rPr>
                        <a:t>0</a:t>
                      </a:r>
                      <a:endParaRPr lang="en-US" sz="700" b="0" i="0" u="none" strike="noStrike" dirty="0">
                        <a:solidFill>
                          <a:srgbClr val="000000"/>
                        </a:solidFill>
                        <a:effectLst/>
                        <a:latin typeface="Arial"/>
                      </a:endParaRPr>
                    </a:p>
                  </a:txBody>
                  <a:tcPr marL="2360" marR="2360" marT="2360" marB="0" anchor="ctr"/>
                </a:tc>
                <a:tc>
                  <a:txBody>
                    <a:bodyPr/>
                    <a:lstStyle/>
                    <a:p>
                      <a:pPr algn="ctr" fontAlgn="ctr"/>
                      <a:r>
                        <a:rPr lang="en-US" sz="700" u="none" strike="noStrike" dirty="0">
                          <a:effectLst/>
                        </a:rPr>
                        <a:t>4</a:t>
                      </a:r>
                      <a:endParaRPr lang="en-US" sz="700" b="0" i="0" u="none" strike="noStrike" dirty="0">
                        <a:solidFill>
                          <a:srgbClr val="000000"/>
                        </a:solidFill>
                        <a:effectLst/>
                        <a:latin typeface="Arial"/>
                      </a:endParaRPr>
                    </a:p>
                  </a:txBody>
                  <a:tcPr marL="2360" marR="2360" marT="2360" marB="0" anchor="ctr"/>
                </a:tc>
                <a:tc>
                  <a:txBody>
                    <a:bodyPr/>
                    <a:lstStyle/>
                    <a:p>
                      <a:pPr algn="ctr" fontAlgn="ctr"/>
                      <a:r>
                        <a:rPr lang="en-US" sz="700" u="none" strike="noStrike" dirty="0">
                          <a:effectLst/>
                        </a:rPr>
                        <a:t>0</a:t>
                      </a:r>
                      <a:endParaRPr lang="en-US" sz="700" b="0" i="0" u="none" strike="noStrike" dirty="0">
                        <a:solidFill>
                          <a:srgbClr val="000000"/>
                        </a:solidFill>
                        <a:effectLst/>
                        <a:latin typeface="Arial"/>
                      </a:endParaRPr>
                    </a:p>
                  </a:txBody>
                  <a:tcPr marL="2360" marR="2360" marT="2360" marB="0" anchor="ctr"/>
                </a:tc>
                <a:extLst>
                  <a:ext uri="{0D108BD9-81ED-4DB2-BD59-A6C34878D82A}">
                    <a16:rowId xmlns:a16="http://schemas.microsoft.com/office/drawing/2014/main" val="10002"/>
                  </a:ext>
                </a:extLst>
              </a:tr>
              <a:tr h="164592">
                <a:tc>
                  <a:txBody>
                    <a:bodyPr/>
                    <a:lstStyle/>
                    <a:p>
                      <a:pPr algn="ctr" fontAlgn="ctr"/>
                      <a:r>
                        <a:rPr lang="en-US" sz="700" u="none" strike="noStrike" dirty="0">
                          <a:effectLst/>
                        </a:rPr>
                        <a:t>1.5.1.2</a:t>
                      </a:r>
                      <a:endParaRPr lang="en-US" sz="700" b="0" i="0" u="none" strike="noStrike" dirty="0">
                        <a:solidFill>
                          <a:srgbClr val="000000"/>
                        </a:solidFill>
                        <a:effectLst/>
                        <a:latin typeface="Arial"/>
                      </a:endParaRPr>
                    </a:p>
                  </a:txBody>
                  <a:tcPr marL="2360" marR="2360" marT="2360" marB="0" anchor="ctr"/>
                </a:tc>
                <a:tc>
                  <a:txBody>
                    <a:bodyPr/>
                    <a:lstStyle/>
                    <a:p>
                      <a:pPr algn="l" fontAlgn="ctr"/>
                      <a:r>
                        <a:rPr lang="en-US" sz="700" u="none" strike="noStrike" dirty="0">
                          <a:effectLst/>
                        </a:rPr>
                        <a:t>Has the submitting organization separated the provided requirements by Security, Safety, and Privacy or Cybersecurity?</a:t>
                      </a:r>
                      <a:endParaRPr lang="en-US" sz="700" b="0" i="0" u="none" strike="noStrike" dirty="0">
                        <a:solidFill>
                          <a:srgbClr val="000000"/>
                        </a:solidFill>
                        <a:effectLst/>
                        <a:latin typeface="Arial"/>
                      </a:endParaRPr>
                    </a:p>
                  </a:txBody>
                  <a:tcPr marL="2360" marR="2360" marT="2360" marB="0" anchor="ctr"/>
                </a:tc>
                <a:tc>
                  <a:txBody>
                    <a:bodyPr/>
                    <a:lstStyle/>
                    <a:p>
                      <a:pPr algn="ctr" fontAlgn="ctr"/>
                      <a:r>
                        <a:rPr lang="en-US" sz="700" u="none" strike="noStrike" dirty="0">
                          <a:effectLst/>
                        </a:rPr>
                        <a:t>26</a:t>
                      </a:r>
                      <a:endParaRPr lang="en-US" sz="700" b="0" i="0" u="none" strike="noStrike" dirty="0">
                        <a:solidFill>
                          <a:srgbClr val="000000"/>
                        </a:solidFill>
                        <a:effectLst/>
                        <a:latin typeface="Arial"/>
                      </a:endParaRPr>
                    </a:p>
                  </a:txBody>
                  <a:tcPr marL="2360" marR="2360" marT="2360" marB="0" anchor="ctr"/>
                </a:tc>
                <a:tc>
                  <a:txBody>
                    <a:bodyPr/>
                    <a:lstStyle/>
                    <a:p>
                      <a:pPr algn="ctr" fontAlgn="ctr"/>
                      <a:r>
                        <a:rPr lang="en-US" sz="700" u="none" strike="noStrike" dirty="0">
                          <a:effectLst/>
                        </a:rPr>
                        <a:t>1</a:t>
                      </a:r>
                      <a:endParaRPr lang="en-US" sz="700" b="0" i="0" u="none" strike="noStrike" dirty="0">
                        <a:solidFill>
                          <a:srgbClr val="000000"/>
                        </a:solidFill>
                        <a:effectLst/>
                        <a:latin typeface="Arial"/>
                      </a:endParaRPr>
                    </a:p>
                  </a:txBody>
                  <a:tcPr marL="2360" marR="2360" marT="2360" marB="0" anchor="ctr"/>
                </a:tc>
                <a:tc>
                  <a:txBody>
                    <a:bodyPr/>
                    <a:lstStyle/>
                    <a:p>
                      <a:pPr algn="ctr" fontAlgn="ctr"/>
                      <a:r>
                        <a:rPr lang="en-US" sz="700" u="none" strike="noStrike" dirty="0">
                          <a:effectLst/>
                        </a:rPr>
                        <a:t>5</a:t>
                      </a:r>
                      <a:endParaRPr lang="en-US" sz="700" b="0" i="0" u="none" strike="noStrike" dirty="0">
                        <a:solidFill>
                          <a:srgbClr val="000000"/>
                        </a:solidFill>
                        <a:effectLst/>
                        <a:latin typeface="Arial"/>
                      </a:endParaRPr>
                    </a:p>
                  </a:txBody>
                  <a:tcPr marL="2360" marR="2360" marT="2360" marB="0" anchor="ctr"/>
                </a:tc>
                <a:tc>
                  <a:txBody>
                    <a:bodyPr/>
                    <a:lstStyle/>
                    <a:p>
                      <a:pPr algn="ctr" fontAlgn="ctr"/>
                      <a:r>
                        <a:rPr lang="en-US" sz="700" u="none" strike="noStrike" dirty="0">
                          <a:effectLst/>
                        </a:rPr>
                        <a:t>0</a:t>
                      </a:r>
                      <a:endParaRPr lang="en-US" sz="700" b="0" i="0" u="none" strike="noStrike" dirty="0">
                        <a:solidFill>
                          <a:srgbClr val="000000"/>
                        </a:solidFill>
                        <a:effectLst/>
                        <a:latin typeface="Arial"/>
                      </a:endParaRPr>
                    </a:p>
                  </a:txBody>
                  <a:tcPr marL="2360" marR="2360" marT="2360" marB="0" anchor="ctr"/>
                </a:tc>
                <a:extLst>
                  <a:ext uri="{0D108BD9-81ED-4DB2-BD59-A6C34878D82A}">
                    <a16:rowId xmlns:a16="http://schemas.microsoft.com/office/drawing/2014/main" val="10003"/>
                  </a:ext>
                </a:extLst>
              </a:tr>
              <a:tr h="164592">
                <a:tc>
                  <a:txBody>
                    <a:bodyPr/>
                    <a:lstStyle/>
                    <a:p>
                      <a:pPr algn="ctr" fontAlgn="ctr"/>
                      <a:r>
                        <a:rPr lang="en-US" sz="700" u="none" strike="noStrike" dirty="0">
                          <a:effectLst/>
                        </a:rPr>
                        <a:t>1.5.2.4</a:t>
                      </a:r>
                      <a:endParaRPr lang="en-US" sz="700" b="0" i="0" u="none" strike="noStrike" dirty="0">
                        <a:solidFill>
                          <a:srgbClr val="000000"/>
                        </a:solidFill>
                        <a:effectLst/>
                        <a:latin typeface="Arial"/>
                      </a:endParaRPr>
                    </a:p>
                  </a:txBody>
                  <a:tcPr marL="2360" marR="2360" marT="2360" marB="0" anchor="ctr"/>
                </a:tc>
                <a:tc>
                  <a:txBody>
                    <a:bodyPr/>
                    <a:lstStyle/>
                    <a:p>
                      <a:pPr algn="l" fontAlgn="ctr"/>
                      <a:r>
                        <a:rPr lang="en-US" sz="700" u="none" strike="noStrike" dirty="0">
                          <a:effectLst/>
                        </a:rPr>
                        <a:t>Did the submitter us the Aerospace-approved version of the University of Southern California (USC) Center for Systems and Software Engineering (CSSE) Unified Code Count (UCC) tool to count the provided SLOC totals? If </a:t>
                      </a:r>
                      <a:r>
                        <a:rPr lang="en-US" sz="700" u="none" strike="noStrike" dirty="0" smtClean="0">
                          <a:effectLst/>
                        </a:rPr>
                        <a:t>not</a:t>
                      </a:r>
                      <a:r>
                        <a:rPr lang="en-US" sz="700" u="none" strike="noStrike" dirty="0">
                          <a:effectLst/>
                        </a:rPr>
                        <a:t>, was the name of the code counting tool used by the submitting organization included within the supporting comments section and/or data dictionary?</a:t>
                      </a:r>
                      <a:endParaRPr lang="en-US" sz="700" b="0" i="0" u="none" strike="noStrike" dirty="0">
                        <a:solidFill>
                          <a:srgbClr val="000000"/>
                        </a:solidFill>
                        <a:effectLst/>
                        <a:latin typeface="Arial"/>
                      </a:endParaRPr>
                    </a:p>
                  </a:txBody>
                  <a:tcPr marL="2360" marR="2360" marT="2360" marB="0" anchor="ctr"/>
                </a:tc>
                <a:tc>
                  <a:txBody>
                    <a:bodyPr/>
                    <a:lstStyle/>
                    <a:p>
                      <a:pPr algn="ctr" fontAlgn="ctr"/>
                      <a:r>
                        <a:rPr lang="en-US" sz="700" u="none" strike="noStrike" dirty="0">
                          <a:effectLst/>
                        </a:rPr>
                        <a:t>25</a:t>
                      </a:r>
                      <a:endParaRPr lang="en-US" sz="700" b="0" i="0" u="none" strike="noStrike" dirty="0">
                        <a:solidFill>
                          <a:srgbClr val="000000"/>
                        </a:solidFill>
                        <a:effectLst/>
                        <a:latin typeface="Arial"/>
                      </a:endParaRPr>
                    </a:p>
                  </a:txBody>
                  <a:tcPr marL="2360" marR="2360" marT="2360" marB="0" anchor="ctr"/>
                </a:tc>
                <a:tc>
                  <a:txBody>
                    <a:bodyPr/>
                    <a:lstStyle/>
                    <a:p>
                      <a:pPr algn="ctr" fontAlgn="ctr"/>
                      <a:r>
                        <a:rPr lang="en-US" sz="700" u="none" strike="noStrike" dirty="0">
                          <a:effectLst/>
                        </a:rPr>
                        <a:t>6</a:t>
                      </a:r>
                      <a:endParaRPr lang="en-US" sz="700" b="0" i="0" u="none" strike="noStrike" dirty="0">
                        <a:solidFill>
                          <a:srgbClr val="000000"/>
                        </a:solidFill>
                        <a:effectLst/>
                        <a:latin typeface="Arial"/>
                      </a:endParaRPr>
                    </a:p>
                  </a:txBody>
                  <a:tcPr marL="2360" marR="2360" marT="2360" marB="0" anchor="ctr"/>
                </a:tc>
                <a:tc>
                  <a:txBody>
                    <a:bodyPr/>
                    <a:lstStyle/>
                    <a:p>
                      <a:pPr algn="ctr" fontAlgn="ctr"/>
                      <a:r>
                        <a:rPr lang="en-US" sz="700" u="none" strike="noStrike" dirty="0">
                          <a:effectLst/>
                        </a:rPr>
                        <a:t>1</a:t>
                      </a:r>
                      <a:endParaRPr lang="en-US" sz="700" b="0" i="0" u="none" strike="noStrike" dirty="0">
                        <a:solidFill>
                          <a:srgbClr val="000000"/>
                        </a:solidFill>
                        <a:effectLst/>
                        <a:latin typeface="Arial"/>
                      </a:endParaRPr>
                    </a:p>
                  </a:txBody>
                  <a:tcPr marL="2360" marR="2360" marT="2360" marB="0" anchor="ctr"/>
                </a:tc>
                <a:tc>
                  <a:txBody>
                    <a:bodyPr/>
                    <a:lstStyle/>
                    <a:p>
                      <a:pPr algn="ctr" fontAlgn="ctr"/>
                      <a:r>
                        <a:rPr lang="en-US" sz="700" u="none" strike="noStrike" dirty="0">
                          <a:effectLst/>
                        </a:rPr>
                        <a:t>0</a:t>
                      </a:r>
                      <a:endParaRPr lang="en-US" sz="700" b="0" i="0" u="none" strike="noStrike" dirty="0">
                        <a:solidFill>
                          <a:srgbClr val="000000"/>
                        </a:solidFill>
                        <a:effectLst/>
                        <a:latin typeface="Arial"/>
                      </a:endParaRPr>
                    </a:p>
                  </a:txBody>
                  <a:tcPr marL="2360" marR="2360" marT="2360" marB="0" anchor="ctr"/>
                </a:tc>
                <a:extLst>
                  <a:ext uri="{0D108BD9-81ED-4DB2-BD59-A6C34878D82A}">
                    <a16:rowId xmlns:a16="http://schemas.microsoft.com/office/drawing/2014/main" val="10004"/>
                  </a:ext>
                </a:extLst>
              </a:tr>
              <a:tr h="164592">
                <a:tc>
                  <a:txBody>
                    <a:bodyPr/>
                    <a:lstStyle/>
                    <a:p>
                      <a:pPr algn="ctr" fontAlgn="ctr"/>
                      <a:r>
                        <a:rPr lang="en-US" sz="700" u="none" strike="noStrike" dirty="0">
                          <a:effectLst/>
                        </a:rPr>
                        <a:t>1.2.5</a:t>
                      </a:r>
                      <a:endParaRPr lang="en-US" sz="700" b="0" i="0" u="none" strike="noStrike" dirty="0">
                        <a:solidFill>
                          <a:srgbClr val="000000"/>
                        </a:solidFill>
                        <a:effectLst/>
                        <a:latin typeface="Arial"/>
                      </a:endParaRPr>
                    </a:p>
                  </a:txBody>
                  <a:tcPr marL="2360" marR="2360" marT="2360" marB="0" anchor="ctr"/>
                </a:tc>
                <a:tc>
                  <a:txBody>
                    <a:bodyPr/>
                    <a:lstStyle/>
                    <a:p>
                      <a:pPr algn="l" fontAlgn="ctr"/>
                      <a:r>
                        <a:rPr lang="en-US" sz="700" u="none" strike="noStrike" dirty="0">
                          <a:effectLst/>
                        </a:rPr>
                        <a:t>Is the system description been included within the submission?</a:t>
                      </a:r>
                      <a:endParaRPr lang="en-US" sz="700" b="0" i="0" u="none" strike="noStrike" dirty="0">
                        <a:solidFill>
                          <a:srgbClr val="000000"/>
                        </a:solidFill>
                        <a:effectLst/>
                        <a:latin typeface="Arial"/>
                      </a:endParaRPr>
                    </a:p>
                  </a:txBody>
                  <a:tcPr marL="2360" marR="2360" marT="2360" marB="0" anchor="ctr"/>
                </a:tc>
                <a:tc>
                  <a:txBody>
                    <a:bodyPr/>
                    <a:lstStyle/>
                    <a:p>
                      <a:pPr algn="ctr" fontAlgn="ctr"/>
                      <a:r>
                        <a:rPr lang="en-US" sz="700" u="none" strike="noStrike" dirty="0">
                          <a:effectLst/>
                        </a:rPr>
                        <a:t>24</a:t>
                      </a:r>
                      <a:endParaRPr lang="en-US" sz="700" b="0" i="0" u="none" strike="noStrike" dirty="0">
                        <a:solidFill>
                          <a:srgbClr val="000000"/>
                        </a:solidFill>
                        <a:effectLst/>
                        <a:latin typeface="Arial"/>
                      </a:endParaRPr>
                    </a:p>
                  </a:txBody>
                  <a:tcPr marL="2360" marR="2360" marT="2360" marB="0" anchor="ctr"/>
                </a:tc>
                <a:tc>
                  <a:txBody>
                    <a:bodyPr/>
                    <a:lstStyle/>
                    <a:p>
                      <a:pPr algn="ctr" fontAlgn="ctr"/>
                      <a:r>
                        <a:rPr lang="en-US" sz="700" u="none" strike="noStrike" dirty="0">
                          <a:effectLst/>
                        </a:rPr>
                        <a:t>8</a:t>
                      </a:r>
                      <a:endParaRPr lang="en-US" sz="700" b="0" i="0" u="none" strike="noStrike" dirty="0">
                        <a:solidFill>
                          <a:srgbClr val="000000"/>
                        </a:solidFill>
                        <a:effectLst/>
                        <a:latin typeface="Arial"/>
                      </a:endParaRPr>
                    </a:p>
                  </a:txBody>
                  <a:tcPr marL="2360" marR="2360" marT="2360" marB="0" anchor="ctr"/>
                </a:tc>
                <a:tc>
                  <a:txBody>
                    <a:bodyPr/>
                    <a:lstStyle/>
                    <a:p>
                      <a:pPr algn="ctr" fontAlgn="ctr"/>
                      <a:r>
                        <a:rPr lang="en-US" sz="700" u="none" strike="noStrike" dirty="0">
                          <a:effectLst/>
                        </a:rPr>
                        <a:t>0</a:t>
                      </a:r>
                      <a:endParaRPr lang="en-US" sz="700" b="0" i="0" u="none" strike="noStrike" dirty="0">
                        <a:solidFill>
                          <a:srgbClr val="000000"/>
                        </a:solidFill>
                        <a:effectLst/>
                        <a:latin typeface="Arial"/>
                      </a:endParaRPr>
                    </a:p>
                  </a:txBody>
                  <a:tcPr marL="2360" marR="2360" marT="2360" marB="0" anchor="ctr"/>
                </a:tc>
                <a:tc>
                  <a:txBody>
                    <a:bodyPr/>
                    <a:lstStyle/>
                    <a:p>
                      <a:pPr algn="ctr" fontAlgn="ctr"/>
                      <a:r>
                        <a:rPr lang="en-US" sz="700" u="none" strike="noStrike" dirty="0">
                          <a:effectLst/>
                        </a:rPr>
                        <a:t>0</a:t>
                      </a:r>
                      <a:endParaRPr lang="en-US" sz="700" b="0" i="0" u="none" strike="noStrike" dirty="0">
                        <a:solidFill>
                          <a:srgbClr val="000000"/>
                        </a:solidFill>
                        <a:effectLst/>
                        <a:latin typeface="Arial"/>
                      </a:endParaRPr>
                    </a:p>
                  </a:txBody>
                  <a:tcPr marL="2360" marR="2360" marT="2360" marB="0" anchor="ctr"/>
                </a:tc>
                <a:extLst>
                  <a:ext uri="{0D108BD9-81ED-4DB2-BD59-A6C34878D82A}">
                    <a16:rowId xmlns:a16="http://schemas.microsoft.com/office/drawing/2014/main" val="10005"/>
                  </a:ext>
                </a:extLst>
              </a:tr>
              <a:tr h="164592">
                <a:tc>
                  <a:txBody>
                    <a:bodyPr/>
                    <a:lstStyle/>
                    <a:p>
                      <a:pPr algn="ctr" fontAlgn="ctr"/>
                      <a:r>
                        <a:rPr lang="en-US" sz="700" u="none" strike="noStrike" dirty="0">
                          <a:effectLst/>
                        </a:rPr>
                        <a:t>1.2.2</a:t>
                      </a:r>
                      <a:endParaRPr lang="en-US" sz="700" b="0" i="0" u="none" strike="noStrike" dirty="0">
                        <a:solidFill>
                          <a:srgbClr val="000000"/>
                        </a:solidFill>
                        <a:effectLst/>
                        <a:latin typeface="Arial"/>
                      </a:endParaRPr>
                    </a:p>
                  </a:txBody>
                  <a:tcPr marL="2360" marR="2360" marT="2360" marB="0" anchor="ctr"/>
                </a:tc>
                <a:tc>
                  <a:txBody>
                    <a:bodyPr/>
                    <a:lstStyle/>
                    <a:p>
                      <a:pPr algn="l" fontAlgn="ctr"/>
                      <a:r>
                        <a:rPr lang="en-US" sz="700" u="none" strike="noStrike" dirty="0">
                          <a:effectLst/>
                        </a:rPr>
                        <a:t>Has the Major Defense Acquisition Program (MDAP) or Major Automated Information System (MAIS) designation been listed?</a:t>
                      </a:r>
                      <a:endParaRPr lang="en-US" sz="700" b="0" i="0" u="none" strike="noStrike" dirty="0">
                        <a:solidFill>
                          <a:srgbClr val="000000"/>
                        </a:solidFill>
                        <a:effectLst/>
                        <a:latin typeface="Arial"/>
                      </a:endParaRPr>
                    </a:p>
                  </a:txBody>
                  <a:tcPr marL="2360" marR="2360" marT="2360" marB="0" anchor="ctr"/>
                </a:tc>
                <a:tc>
                  <a:txBody>
                    <a:bodyPr/>
                    <a:lstStyle/>
                    <a:p>
                      <a:pPr algn="ctr" fontAlgn="ctr"/>
                      <a:r>
                        <a:rPr lang="en-US" sz="700" u="none" strike="noStrike" dirty="0">
                          <a:effectLst/>
                        </a:rPr>
                        <a:t>20</a:t>
                      </a:r>
                      <a:endParaRPr lang="en-US" sz="700" b="0" i="0" u="none" strike="noStrike" dirty="0">
                        <a:solidFill>
                          <a:srgbClr val="000000"/>
                        </a:solidFill>
                        <a:effectLst/>
                        <a:latin typeface="Arial"/>
                      </a:endParaRPr>
                    </a:p>
                  </a:txBody>
                  <a:tcPr marL="2360" marR="2360" marT="2360" marB="0" anchor="ctr"/>
                </a:tc>
                <a:tc>
                  <a:txBody>
                    <a:bodyPr/>
                    <a:lstStyle/>
                    <a:p>
                      <a:pPr algn="ctr" fontAlgn="ctr"/>
                      <a:r>
                        <a:rPr lang="en-US" sz="700" u="none" strike="noStrike" dirty="0">
                          <a:effectLst/>
                        </a:rPr>
                        <a:t>2</a:t>
                      </a:r>
                      <a:endParaRPr lang="en-US" sz="700" b="0" i="0" u="none" strike="noStrike" dirty="0">
                        <a:solidFill>
                          <a:srgbClr val="000000"/>
                        </a:solidFill>
                        <a:effectLst/>
                        <a:latin typeface="Arial"/>
                      </a:endParaRPr>
                    </a:p>
                  </a:txBody>
                  <a:tcPr marL="2360" marR="2360" marT="2360" marB="0" anchor="ctr"/>
                </a:tc>
                <a:tc>
                  <a:txBody>
                    <a:bodyPr/>
                    <a:lstStyle/>
                    <a:p>
                      <a:pPr algn="ctr" fontAlgn="ctr"/>
                      <a:r>
                        <a:rPr lang="en-US" sz="700" u="none" strike="noStrike" dirty="0">
                          <a:effectLst/>
                        </a:rPr>
                        <a:t>10</a:t>
                      </a:r>
                      <a:endParaRPr lang="en-US" sz="700" b="0" i="0" u="none" strike="noStrike" dirty="0">
                        <a:solidFill>
                          <a:srgbClr val="000000"/>
                        </a:solidFill>
                        <a:effectLst/>
                        <a:latin typeface="Arial"/>
                      </a:endParaRPr>
                    </a:p>
                  </a:txBody>
                  <a:tcPr marL="2360" marR="2360" marT="2360" marB="0" anchor="ctr"/>
                </a:tc>
                <a:tc>
                  <a:txBody>
                    <a:bodyPr/>
                    <a:lstStyle/>
                    <a:p>
                      <a:pPr algn="ctr" fontAlgn="ctr"/>
                      <a:r>
                        <a:rPr lang="en-US" sz="700" u="none" strike="noStrike" dirty="0">
                          <a:effectLst/>
                        </a:rPr>
                        <a:t>0</a:t>
                      </a:r>
                      <a:endParaRPr lang="en-US" sz="700" b="0" i="0" u="none" strike="noStrike" dirty="0">
                        <a:solidFill>
                          <a:srgbClr val="000000"/>
                        </a:solidFill>
                        <a:effectLst/>
                        <a:latin typeface="Arial"/>
                      </a:endParaRPr>
                    </a:p>
                  </a:txBody>
                  <a:tcPr marL="2360" marR="2360" marT="2360" marB="0" anchor="ctr"/>
                </a:tc>
                <a:extLst>
                  <a:ext uri="{0D108BD9-81ED-4DB2-BD59-A6C34878D82A}">
                    <a16:rowId xmlns:a16="http://schemas.microsoft.com/office/drawing/2014/main" val="10006"/>
                  </a:ext>
                </a:extLst>
              </a:tr>
              <a:tr h="164592">
                <a:tc>
                  <a:txBody>
                    <a:bodyPr/>
                    <a:lstStyle/>
                    <a:p>
                      <a:pPr algn="ctr" fontAlgn="ctr"/>
                      <a:r>
                        <a:rPr lang="en-US" sz="700" u="none" strike="noStrike" dirty="0">
                          <a:effectLst/>
                        </a:rPr>
                        <a:t>1.3.2.3</a:t>
                      </a:r>
                      <a:endParaRPr lang="en-US" sz="700" b="0" i="0" u="none" strike="noStrike" dirty="0">
                        <a:solidFill>
                          <a:srgbClr val="000000"/>
                        </a:solidFill>
                        <a:effectLst/>
                        <a:latin typeface="Arial"/>
                      </a:endParaRPr>
                    </a:p>
                  </a:txBody>
                  <a:tcPr marL="2360" marR="2360" marT="2360" marB="0" anchor="ctr"/>
                </a:tc>
                <a:tc>
                  <a:txBody>
                    <a:bodyPr/>
                    <a:lstStyle/>
                    <a:p>
                      <a:pPr algn="l" fontAlgn="ctr"/>
                      <a:r>
                        <a:rPr lang="en-US" sz="700" u="none" strike="noStrike" dirty="0">
                          <a:effectLst/>
                        </a:rPr>
                        <a:t>Has the state of development been identified (For example: Prototype, Production Ready, or a mix of the two)?</a:t>
                      </a:r>
                      <a:endParaRPr lang="en-US" sz="700" b="0" i="0" u="none" strike="noStrike" dirty="0">
                        <a:solidFill>
                          <a:srgbClr val="000000"/>
                        </a:solidFill>
                        <a:effectLst/>
                        <a:latin typeface="Arial"/>
                      </a:endParaRPr>
                    </a:p>
                  </a:txBody>
                  <a:tcPr marL="2360" marR="2360" marT="2360" marB="0" anchor="ctr"/>
                </a:tc>
                <a:tc>
                  <a:txBody>
                    <a:bodyPr/>
                    <a:lstStyle/>
                    <a:p>
                      <a:pPr algn="ctr" fontAlgn="ctr"/>
                      <a:r>
                        <a:rPr lang="en-US" sz="700" u="none" strike="noStrike" dirty="0">
                          <a:effectLst/>
                        </a:rPr>
                        <a:t>19</a:t>
                      </a:r>
                      <a:endParaRPr lang="en-US" sz="700" b="0" i="0" u="none" strike="noStrike" dirty="0">
                        <a:solidFill>
                          <a:srgbClr val="000000"/>
                        </a:solidFill>
                        <a:effectLst/>
                        <a:latin typeface="Arial"/>
                      </a:endParaRPr>
                    </a:p>
                  </a:txBody>
                  <a:tcPr marL="2360" marR="2360" marT="2360" marB="0" anchor="ctr"/>
                </a:tc>
                <a:tc>
                  <a:txBody>
                    <a:bodyPr/>
                    <a:lstStyle/>
                    <a:p>
                      <a:pPr algn="ctr" fontAlgn="ctr"/>
                      <a:r>
                        <a:rPr lang="en-US" sz="700" u="none" strike="noStrike" dirty="0">
                          <a:effectLst/>
                        </a:rPr>
                        <a:t>11</a:t>
                      </a:r>
                      <a:endParaRPr lang="en-US" sz="700" b="0" i="0" u="none" strike="noStrike" dirty="0">
                        <a:solidFill>
                          <a:srgbClr val="000000"/>
                        </a:solidFill>
                        <a:effectLst/>
                        <a:latin typeface="Arial"/>
                      </a:endParaRPr>
                    </a:p>
                  </a:txBody>
                  <a:tcPr marL="2360" marR="2360" marT="2360" marB="0" anchor="ctr"/>
                </a:tc>
                <a:tc>
                  <a:txBody>
                    <a:bodyPr/>
                    <a:lstStyle/>
                    <a:p>
                      <a:pPr algn="ctr" fontAlgn="ctr"/>
                      <a:r>
                        <a:rPr lang="en-US" sz="700" u="none" strike="noStrike" dirty="0">
                          <a:effectLst/>
                        </a:rPr>
                        <a:t>2</a:t>
                      </a:r>
                      <a:endParaRPr lang="en-US" sz="700" b="0" i="0" u="none" strike="noStrike" dirty="0">
                        <a:solidFill>
                          <a:srgbClr val="000000"/>
                        </a:solidFill>
                        <a:effectLst/>
                        <a:latin typeface="Arial"/>
                      </a:endParaRPr>
                    </a:p>
                  </a:txBody>
                  <a:tcPr marL="2360" marR="2360" marT="2360" marB="0" anchor="ctr"/>
                </a:tc>
                <a:tc>
                  <a:txBody>
                    <a:bodyPr/>
                    <a:lstStyle/>
                    <a:p>
                      <a:pPr algn="ctr" fontAlgn="ctr"/>
                      <a:r>
                        <a:rPr lang="en-US" sz="700" u="none" strike="noStrike" dirty="0">
                          <a:effectLst/>
                        </a:rPr>
                        <a:t>0</a:t>
                      </a:r>
                      <a:endParaRPr lang="en-US" sz="700" b="0" i="0" u="none" strike="noStrike" dirty="0">
                        <a:solidFill>
                          <a:srgbClr val="000000"/>
                        </a:solidFill>
                        <a:effectLst/>
                        <a:latin typeface="Arial"/>
                      </a:endParaRPr>
                    </a:p>
                  </a:txBody>
                  <a:tcPr marL="2360" marR="2360" marT="2360" marB="0" anchor="ctr"/>
                </a:tc>
                <a:extLst>
                  <a:ext uri="{0D108BD9-81ED-4DB2-BD59-A6C34878D82A}">
                    <a16:rowId xmlns:a16="http://schemas.microsoft.com/office/drawing/2014/main" val="10007"/>
                  </a:ext>
                </a:extLst>
              </a:tr>
              <a:tr h="164592">
                <a:tc>
                  <a:txBody>
                    <a:bodyPr/>
                    <a:lstStyle/>
                    <a:p>
                      <a:pPr algn="ctr" fontAlgn="ctr"/>
                      <a:r>
                        <a:rPr lang="en-US" sz="700" u="none" strike="noStrike" dirty="0">
                          <a:effectLst/>
                        </a:rPr>
                        <a:t>1.5.4.2</a:t>
                      </a:r>
                      <a:endParaRPr lang="en-US" sz="700" b="0" i="0" u="none" strike="noStrike" dirty="0">
                        <a:solidFill>
                          <a:srgbClr val="000000"/>
                        </a:solidFill>
                        <a:effectLst/>
                        <a:latin typeface="Arial"/>
                      </a:endParaRPr>
                    </a:p>
                  </a:txBody>
                  <a:tcPr marL="2360" marR="2360" marT="2360" marB="0" anchor="ctr"/>
                </a:tc>
                <a:tc>
                  <a:txBody>
                    <a:bodyPr/>
                    <a:lstStyle/>
                    <a:p>
                      <a:pPr algn="l" fontAlgn="ctr"/>
                      <a:r>
                        <a:rPr lang="en-US" sz="700" u="none" strike="noStrike" dirty="0">
                          <a:effectLst/>
                        </a:rPr>
                        <a:t>Has the priority level for each category of software defects been provided?</a:t>
                      </a:r>
                      <a:endParaRPr lang="en-US" sz="700" b="0" i="0" u="none" strike="noStrike" dirty="0">
                        <a:solidFill>
                          <a:srgbClr val="000000"/>
                        </a:solidFill>
                        <a:effectLst/>
                        <a:latin typeface="Arial"/>
                      </a:endParaRPr>
                    </a:p>
                  </a:txBody>
                  <a:tcPr marL="2360" marR="2360" marT="2360" marB="0" anchor="ctr"/>
                </a:tc>
                <a:tc>
                  <a:txBody>
                    <a:bodyPr/>
                    <a:lstStyle/>
                    <a:p>
                      <a:pPr algn="ctr" fontAlgn="ctr"/>
                      <a:r>
                        <a:rPr lang="en-US" sz="700" u="none" strike="noStrike" dirty="0">
                          <a:effectLst/>
                        </a:rPr>
                        <a:t>18</a:t>
                      </a:r>
                      <a:endParaRPr lang="en-US" sz="700" b="0" i="0" u="none" strike="noStrike" dirty="0">
                        <a:solidFill>
                          <a:srgbClr val="000000"/>
                        </a:solidFill>
                        <a:effectLst/>
                        <a:latin typeface="Arial"/>
                      </a:endParaRPr>
                    </a:p>
                  </a:txBody>
                  <a:tcPr marL="2360" marR="2360" marT="2360" marB="0" anchor="ctr"/>
                </a:tc>
                <a:tc>
                  <a:txBody>
                    <a:bodyPr/>
                    <a:lstStyle/>
                    <a:p>
                      <a:pPr algn="ctr" fontAlgn="ctr"/>
                      <a:r>
                        <a:rPr lang="en-US" sz="700" u="none" strike="noStrike" dirty="0">
                          <a:effectLst/>
                        </a:rPr>
                        <a:t>9</a:t>
                      </a:r>
                      <a:endParaRPr lang="en-US" sz="700" b="0" i="0" u="none" strike="noStrike" dirty="0">
                        <a:solidFill>
                          <a:srgbClr val="000000"/>
                        </a:solidFill>
                        <a:effectLst/>
                        <a:latin typeface="Arial"/>
                      </a:endParaRPr>
                    </a:p>
                  </a:txBody>
                  <a:tcPr marL="2360" marR="2360" marT="2360" marB="0" anchor="ctr"/>
                </a:tc>
                <a:tc>
                  <a:txBody>
                    <a:bodyPr/>
                    <a:lstStyle/>
                    <a:p>
                      <a:pPr algn="ctr" fontAlgn="ctr"/>
                      <a:r>
                        <a:rPr lang="en-US" sz="700" u="none" strike="noStrike" dirty="0">
                          <a:effectLst/>
                        </a:rPr>
                        <a:t>5</a:t>
                      </a:r>
                      <a:endParaRPr lang="en-US" sz="700" b="0" i="0" u="none" strike="noStrike" dirty="0">
                        <a:solidFill>
                          <a:srgbClr val="000000"/>
                        </a:solidFill>
                        <a:effectLst/>
                        <a:latin typeface="Arial"/>
                      </a:endParaRPr>
                    </a:p>
                  </a:txBody>
                  <a:tcPr marL="2360" marR="2360" marT="2360" marB="0" anchor="ctr"/>
                </a:tc>
                <a:tc>
                  <a:txBody>
                    <a:bodyPr/>
                    <a:lstStyle/>
                    <a:p>
                      <a:pPr algn="ctr" fontAlgn="ctr"/>
                      <a:r>
                        <a:rPr lang="en-US" sz="700" u="none" strike="noStrike" dirty="0">
                          <a:effectLst/>
                        </a:rPr>
                        <a:t>0</a:t>
                      </a:r>
                      <a:endParaRPr lang="en-US" sz="700" b="0" i="0" u="none" strike="noStrike" dirty="0">
                        <a:solidFill>
                          <a:srgbClr val="000000"/>
                        </a:solidFill>
                        <a:effectLst/>
                        <a:latin typeface="Arial"/>
                      </a:endParaRPr>
                    </a:p>
                  </a:txBody>
                  <a:tcPr marL="2360" marR="2360" marT="2360" marB="0" anchor="ctr"/>
                </a:tc>
                <a:extLst>
                  <a:ext uri="{0D108BD9-81ED-4DB2-BD59-A6C34878D82A}">
                    <a16:rowId xmlns:a16="http://schemas.microsoft.com/office/drawing/2014/main" val="10008"/>
                  </a:ext>
                </a:extLst>
              </a:tr>
              <a:tr h="164592">
                <a:tc>
                  <a:txBody>
                    <a:bodyPr/>
                    <a:lstStyle/>
                    <a:p>
                      <a:pPr algn="ctr" fontAlgn="ctr"/>
                      <a:r>
                        <a:rPr lang="en-US" sz="700" u="none" strike="noStrike" dirty="0">
                          <a:effectLst/>
                        </a:rPr>
                        <a:t>1.1.9</a:t>
                      </a:r>
                      <a:endParaRPr lang="en-US" sz="700" b="0" i="0" u="none" strike="noStrike" dirty="0">
                        <a:solidFill>
                          <a:srgbClr val="000000"/>
                        </a:solidFill>
                        <a:effectLst/>
                        <a:latin typeface="Arial"/>
                      </a:endParaRPr>
                    </a:p>
                  </a:txBody>
                  <a:tcPr marL="2360" marR="2360" marT="2360" marB="0" anchor="ctr"/>
                </a:tc>
                <a:tc>
                  <a:txBody>
                    <a:bodyPr/>
                    <a:lstStyle/>
                    <a:p>
                      <a:pPr algn="l" fontAlgn="ctr"/>
                      <a:r>
                        <a:rPr lang="en-US" sz="700" u="none" strike="noStrike" dirty="0">
                          <a:effectLst/>
                        </a:rPr>
                        <a:t>Is it clear if the information represents a </a:t>
                      </a:r>
                      <a:r>
                        <a:rPr lang="en-US" sz="700" u="none" strike="noStrike" dirty="0" smtClean="0">
                          <a:effectLst/>
                        </a:rPr>
                        <a:t>Technology </a:t>
                      </a:r>
                      <a:r>
                        <a:rPr lang="en-US" sz="700" u="none" strike="noStrike" dirty="0">
                          <a:effectLst/>
                        </a:rPr>
                        <a:t>Demonstration (TD) or Engineering and Manufacturing Development (EMD) phase if the program is in that stage of development?</a:t>
                      </a:r>
                      <a:endParaRPr lang="en-US" sz="700" b="0" i="0" u="none" strike="noStrike" dirty="0">
                        <a:solidFill>
                          <a:srgbClr val="000000"/>
                        </a:solidFill>
                        <a:effectLst/>
                        <a:latin typeface="Arial"/>
                      </a:endParaRPr>
                    </a:p>
                  </a:txBody>
                  <a:tcPr marL="2360" marR="2360" marT="2360" marB="0" anchor="ctr"/>
                </a:tc>
                <a:tc>
                  <a:txBody>
                    <a:bodyPr/>
                    <a:lstStyle/>
                    <a:p>
                      <a:pPr algn="ctr" fontAlgn="ctr"/>
                      <a:r>
                        <a:rPr lang="en-US" sz="700" u="none" strike="noStrike" dirty="0">
                          <a:effectLst/>
                        </a:rPr>
                        <a:t>17</a:t>
                      </a:r>
                      <a:endParaRPr lang="en-US" sz="700" b="0" i="0" u="none" strike="noStrike" dirty="0">
                        <a:solidFill>
                          <a:srgbClr val="000000"/>
                        </a:solidFill>
                        <a:effectLst/>
                        <a:latin typeface="Arial"/>
                      </a:endParaRPr>
                    </a:p>
                  </a:txBody>
                  <a:tcPr marL="2360" marR="2360" marT="2360" marB="0" anchor="ctr"/>
                </a:tc>
                <a:tc>
                  <a:txBody>
                    <a:bodyPr/>
                    <a:lstStyle/>
                    <a:p>
                      <a:pPr algn="ctr" fontAlgn="ctr"/>
                      <a:r>
                        <a:rPr lang="en-US" sz="700" u="none" strike="noStrike" dirty="0">
                          <a:effectLst/>
                        </a:rPr>
                        <a:t>8</a:t>
                      </a:r>
                      <a:endParaRPr lang="en-US" sz="700" b="0" i="0" u="none" strike="noStrike" dirty="0">
                        <a:solidFill>
                          <a:srgbClr val="000000"/>
                        </a:solidFill>
                        <a:effectLst/>
                        <a:latin typeface="Arial"/>
                      </a:endParaRPr>
                    </a:p>
                  </a:txBody>
                  <a:tcPr marL="2360" marR="2360" marT="2360" marB="0" anchor="ctr"/>
                </a:tc>
                <a:tc>
                  <a:txBody>
                    <a:bodyPr/>
                    <a:lstStyle/>
                    <a:p>
                      <a:pPr algn="ctr" fontAlgn="ctr"/>
                      <a:r>
                        <a:rPr lang="en-US" sz="700" u="none" strike="noStrike" dirty="0">
                          <a:effectLst/>
                        </a:rPr>
                        <a:t>7</a:t>
                      </a:r>
                      <a:endParaRPr lang="en-US" sz="700" b="0" i="0" u="none" strike="noStrike" dirty="0">
                        <a:solidFill>
                          <a:srgbClr val="000000"/>
                        </a:solidFill>
                        <a:effectLst/>
                        <a:latin typeface="Arial"/>
                      </a:endParaRPr>
                    </a:p>
                  </a:txBody>
                  <a:tcPr marL="2360" marR="2360" marT="2360" marB="0" anchor="ctr"/>
                </a:tc>
                <a:tc>
                  <a:txBody>
                    <a:bodyPr/>
                    <a:lstStyle/>
                    <a:p>
                      <a:pPr algn="ctr" fontAlgn="ctr"/>
                      <a:r>
                        <a:rPr lang="en-US" sz="700" u="none" strike="noStrike" dirty="0">
                          <a:effectLst/>
                        </a:rPr>
                        <a:t>0</a:t>
                      </a:r>
                      <a:endParaRPr lang="en-US" sz="700" b="0" i="0" u="none" strike="noStrike" dirty="0">
                        <a:solidFill>
                          <a:srgbClr val="000000"/>
                        </a:solidFill>
                        <a:effectLst/>
                        <a:latin typeface="Arial"/>
                      </a:endParaRPr>
                    </a:p>
                  </a:txBody>
                  <a:tcPr marL="2360" marR="2360" marT="2360" marB="0" anchor="ctr"/>
                </a:tc>
                <a:extLst>
                  <a:ext uri="{0D108BD9-81ED-4DB2-BD59-A6C34878D82A}">
                    <a16:rowId xmlns:a16="http://schemas.microsoft.com/office/drawing/2014/main" val="10009"/>
                  </a:ext>
                </a:extLst>
              </a:tr>
              <a:tr h="164592">
                <a:tc>
                  <a:txBody>
                    <a:bodyPr/>
                    <a:lstStyle/>
                    <a:p>
                      <a:pPr algn="ctr" fontAlgn="ctr"/>
                      <a:r>
                        <a:rPr lang="en-US" sz="700" u="none" strike="noStrike" dirty="0">
                          <a:effectLst/>
                        </a:rPr>
                        <a:t>1.5.2.13</a:t>
                      </a:r>
                      <a:endParaRPr lang="en-US" sz="700" b="0" i="0" u="none" strike="noStrike" dirty="0">
                        <a:solidFill>
                          <a:srgbClr val="000000"/>
                        </a:solidFill>
                        <a:effectLst/>
                        <a:latin typeface="Arial"/>
                      </a:endParaRPr>
                    </a:p>
                  </a:txBody>
                  <a:tcPr marL="2360" marR="2360" marT="2360" marB="0" anchor="ctr"/>
                </a:tc>
                <a:tc>
                  <a:txBody>
                    <a:bodyPr/>
                    <a:lstStyle/>
                    <a:p>
                      <a:pPr algn="l" fontAlgn="ctr"/>
                      <a:r>
                        <a:rPr lang="en-US" sz="700" u="none" strike="noStrike" dirty="0">
                          <a:effectLst/>
                        </a:rPr>
                        <a:t>Has the contractor or submitting organization provided the name of the software products that have been referenced to generate the provided reuse SLOC totals?</a:t>
                      </a:r>
                      <a:endParaRPr lang="en-US" sz="700" b="0" i="0" u="none" strike="noStrike" dirty="0">
                        <a:solidFill>
                          <a:srgbClr val="000000"/>
                        </a:solidFill>
                        <a:effectLst/>
                        <a:latin typeface="Arial"/>
                      </a:endParaRPr>
                    </a:p>
                  </a:txBody>
                  <a:tcPr marL="2360" marR="2360" marT="2360" marB="0" anchor="ctr"/>
                </a:tc>
                <a:tc>
                  <a:txBody>
                    <a:bodyPr/>
                    <a:lstStyle/>
                    <a:p>
                      <a:pPr algn="ctr" fontAlgn="ctr"/>
                      <a:r>
                        <a:rPr lang="en-US" sz="700" u="none" strike="noStrike" dirty="0">
                          <a:effectLst/>
                        </a:rPr>
                        <a:t>17</a:t>
                      </a:r>
                      <a:endParaRPr lang="en-US" sz="700" b="0" i="0" u="none" strike="noStrike" dirty="0">
                        <a:solidFill>
                          <a:srgbClr val="000000"/>
                        </a:solidFill>
                        <a:effectLst/>
                        <a:latin typeface="Arial"/>
                      </a:endParaRPr>
                    </a:p>
                  </a:txBody>
                  <a:tcPr marL="2360" marR="2360" marT="2360" marB="0" anchor="ctr"/>
                </a:tc>
                <a:tc>
                  <a:txBody>
                    <a:bodyPr/>
                    <a:lstStyle/>
                    <a:p>
                      <a:pPr algn="ctr" fontAlgn="ctr"/>
                      <a:r>
                        <a:rPr lang="en-US" sz="700" u="none" strike="noStrike" dirty="0">
                          <a:effectLst/>
                        </a:rPr>
                        <a:t>14</a:t>
                      </a:r>
                      <a:endParaRPr lang="en-US" sz="700" b="0" i="0" u="none" strike="noStrike" dirty="0">
                        <a:solidFill>
                          <a:srgbClr val="000000"/>
                        </a:solidFill>
                        <a:effectLst/>
                        <a:latin typeface="Arial"/>
                      </a:endParaRPr>
                    </a:p>
                  </a:txBody>
                  <a:tcPr marL="2360" marR="2360" marT="2360" marB="0" anchor="ctr"/>
                </a:tc>
                <a:tc>
                  <a:txBody>
                    <a:bodyPr/>
                    <a:lstStyle/>
                    <a:p>
                      <a:pPr algn="ctr" fontAlgn="ctr"/>
                      <a:r>
                        <a:rPr lang="en-US" sz="700" u="none" strike="noStrike" dirty="0">
                          <a:effectLst/>
                        </a:rPr>
                        <a:t>1</a:t>
                      </a:r>
                      <a:endParaRPr lang="en-US" sz="700" b="0" i="0" u="none" strike="noStrike" dirty="0">
                        <a:solidFill>
                          <a:srgbClr val="000000"/>
                        </a:solidFill>
                        <a:effectLst/>
                        <a:latin typeface="Arial"/>
                      </a:endParaRPr>
                    </a:p>
                  </a:txBody>
                  <a:tcPr marL="2360" marR="2360" marT="2360" marB="0" anchor="ctr"/>
                </a:tc>
                <a:tc>
                  <a:txBody>
                    <a:bodyPr/>
                    <a:lstStyle/>
                    <a:p>
                      <a:pPr algn="ctr" fontAlgn="ctr"/>
                      <a:r>
                        <a:rPr lang="en-US" sz="700" u="none" strike="noStrike" dirty="0">
                          <a:effectLst/>
                        </a:rPr>
                        <a:t>0</a:t>
                      </a:r>
                      <a:endParaRPr lang="en-US" sz="700" b="0" i="0" u="none" strike="noStrike" dirty="0">
                        <a:solidFill>
                          <a:srgbClr val="000000"/>
                        </a:solidFill>
                        <a:effectLst/>
                        <a:latin typeface="Arial"/>
                      </a:endParaRPr>
                    </a:p>
                  </a:txBody>
                  <a:tcPr marL="2360" marR="2360" marT="2360" marB="0" anchor="ctr"/>
                </a:tc>
                <a:extLst>
                  <a:ext uri="{0D108BD9-81ED-4DB2-BD59-A6C34878D82A}">
                    <a16:rowId xmlns:a16="http://schemas.microsoft.com/office/drawing/2014/main" val="10010"/>
                  </a:ext>
                </a:extLst>
              </a:tr>
              <a:tr h="164592">
                <a:tc>
                  <a:txBody>
                    <a:bodyPr/>
                    <a:lstStyle/>
                    <a:p>
                      <a:pPr algn="ctr" fontAlgn="ctr"/>
                      <a:r>
                        <a:rPr lang="en-US" sz="700" u="none" strike="noStrike" dirty="0">
                          <a:effectLst/>
                        </a:rPr>
                        <a:t>1.5.4.1</a:t>
                      </a:r>
                      <a:endParaRPr lang="en-US" sz="700" b="0" i="0" u="none" strike="noStrike" dirty="0">
                        <a:solidFill>
                          <a:srgbClr val="000000"/>
                        </a:solidFill>
                        <a:effectLst/>
                        <a:latin typeface="Arial"/>
                      </a:endParaRPr>
                    </a:p>
                  </a:txBody>
                  <a:tcPr marL="2360" marR="2360" marT="2360" marB="0" anchor="ctr"/>
                </a:tc>
                <a:tc>
                  <a:txBody>
                    <a:bodyPr/>
                    <a:lstStyle/>
                    <a:p>
                      <a:pPr algn="l" fontAlgn="ctr"/>
                      <a:r>
                        <a:rPr lang="en-US" sz="700" u="none" strike="noStrike" dirty="0">
                          <a:effectLst/>
                        </a:rPr>
                        <a:t>Has the submitting organization provided a breakout of the number of software defects Discovered, Removed, and Deferred?</a:t>
                      </a:r>
                      <a:endParaRPr lang="en-US" sz="700" b="0" i="0" u="none" strike="noStrike" dirty="0">
                        <a:solidFill>
                          <a:srgbClr val="000000"/>
                        </a:solidFill>
                        <a:effectLst/>
                        <a:latin typeface="Arial"/>
                      </a:endParaRPr>
                    </a:p>
                  </a:txBody>
                  <a:tcPr marL="2360" marR="2360" marT="2360" marB="0" anchor="ctr"/>
                </a:tc>
                <a:tc>
                  <a:txBody>
                    <a:bodyPr/>
                    <a:lstStyle/>
                    <a:p>
                      <a:pPr algn="ctr" fontAlgn="ctr"/>
                      <a:r>
                        <a:rPr lang="en-US" sz="700" u="none" strike="noStrike" dirty="0">
                          <a:effectLst/>
                        </a:rPr>
                        <a:t>17</a:t>
                      </a:r>
                      <a:endParaRPr lang="en-US" sz="700" b="0" i="0" u="none" strike="noStrike" dirty="0">
                        <a:solidFill>
                          <a:srgbClr val="000000"/>
                        </a:solidFill>
                        <a:effectLst/>
                        <a:latin typeface="Arial"/>
                      </a:endParaRPr>
                    </a:p>
                  </a:txBody>
                  <a:tcPr marL="2360" marR="2360" marT="2360" marB="0" anchor="ctr"/>
                </a:tc>
                <a:tc>
                  <a:txBody>
                    <a:bodyPr/>
                    <a:lstStyle/>
                    <a:p>
                      <a:pPr algn="ctr" fontAlgn="ctr"/>
                      <a:r>
                        <a:rPr lang="en-US" sz="700" u="none" strike="noStrike" dirty="0">
                          <a:effectLst/>
                        </a:rPr>
                        <a:t>10</a:t>
                      </a:r>
                      <a:endParaRPr lang="en-US" sz="700" b="0" i="0" u="none" strike="noStrike" dirty="0">
                        <a:solidFill>
                          <a:srgbClr val="000000"/>
                        </a:solidFill>
                        <a:effectLst/>
                        <a:latin typeface="Arial"/>
                      </a:endParaRPr>
                    </a:p>
                  </a:txBody>
                  <a:tcPr marL="2360" marR="2360" marT="2360" marB="0" anchor="ctr"/>
                </a:tc>
                <a:tc>
                  <a:txBody>
                    <a:bodyPr/>
                    <a:lstStyle/>
                    <a:p>
                      <a:pPr algn="ctr" fontAlgn="ctr"/>
                      <a:r>
                        <a:rPr lang="en-US" sz="700" u="none" strike="noStrike" dirty="0">
                          <a:effectLst/>
                        </a:rPr>
                        <a:t>5</a:t>
                      </a:r>
                      <a:endParaRPr lang="en-US" sz="700" b="0" i="0" u="none" strike="noStrike" dirty="0">
                        <a:solidFill>
                          <a:srgbClr val="000000"/>
                        </a:solidFill>
                        <a:effectLst/>
                        <a:latin typeface="Arial"/>
                      </a:endParaRPr>
                    </a:p>
                  </a:txBody>
                  <a:tcPr marL="2360" marR="2360" marT="2360" marB="0" anchor="ctr"/>
                </a:tc>
                <a:tc>
                  <a:txBody>
                    <a:bodyPr/>
                    <a:lstStyle/>
                    <a:p>
                      <a:pPr algn="ctr" fontAlgn="ctr"/>
                      <a:r>
                        <a:rPr lang="en-US" sz="700" u="none" strike="noStrike" dirty="0">
                          <a:effectLst/>
                        </a:rPr>
                        <a:t>0</a:t>
                      </a:r>
                      <a:endParaRPr lang="en-US" sz="700" b="0" i="0" u="none" strike="noStrike" dirty="0">
                        <a:solidFill>
                          <a:srgbClr val="000000"/>
                        </a:solidFill>
                        <a:effectLst/>
                        <a:latin typeface="Arial"/>
                      </a:endParaRPr>
                    </a:p>
                  </a:txBody>
                  <a:tcPr marL="2360" marR="2360" marT="2360" marB="0" anchor="ctr"/>
                </a:tc>
                <a:extLst>
                  <a:ext uri="{0D108BD9-81ED-4DB2-BD59-A6C34878D82A}">
                    <a16:rowId xmlns:a16="http://schemas.microsoft.com/office/drawing/2014/main" val="10011"/>
                  </a:ext>
                </a:extLst>
              </a:tr>
              <a:tr h="164592">
                <a:tc>
                  <a:txBody>
                    <a:bodyPr/>
                    <a:lstStyle/>
                    <a:p>
                      <a:pPr algn="ctr" fontAlgn="ctr"/>
                      <a:r>
                        <a:rPr lang="en-US" sz="700" u="none" strike="noStrike" dirty="0">
                          <a:effectLst/>
                        </a:rPr>
                        <a:t>1.7.2</a:t>
                      </a:r>
                      <a:endParaRPr lang="en-US" sz="700" b="0" i="0" u="none" strike="noStrike" dirty="0">
                        <a:solidFill>
                          <a:srgbClr val="000000"/>
                        </a:solidFill>
                        <a:effectLst/>
                        <a:latin typeface="Arial"/>
                      </a:endParaRPr>
                    </a:p>
                  </a:txBody>
                  <a:tcPr marL="2360" marR="2360" marT="2360" marB="0" anchor="ctr"/>
                </a:tc>
                <a:tc>
                  <a:txBody>
                    <a:bodyPr/>
                    <a:lstStyle/>
                    <a:p>
                      <a:pPr algn="l" fontAlgn="ctr"/>
                      <a:r>
                        <a:rPr lang="en-US" sz="700" u="none" strike="noStrike" dirty="0">
                          <a:effectLst/>
                        </a:rPr>
                        <a:t>Has the submitting organization clearly stated if the provided schedule data was reported as estimated, allocated, or actual results?</a:t>
                      </a:r>
                      <a:endParaRPr lang="en-US" sz="700" b="0" i="0" u="none" strike="noStrike" dirty="0">
                        <a:solidFill>
                          <a:srgbClr val="000000"/>
                        </a:solidFill>
                        <a:effectLst/>
                        <a:latin typeface="Arial"/>
                      </a:endParaRPr>
                    </a:p>
                  </a:txBody>
                  <a:tcPr marL="2360" marR="2360" marT="2360" marB="0" anchor="ctr"/>
                </a:tc>
                <a:tc>
                  <a:txBody>
                    <a:bodyPr/>
                    <a:lstStyle/>
                    <a:p>
                      <a:pPr algn="ctr" fontAlgn="ctr"/>
                      <a:r>
                        <a:rPr lang="en-US" sz="700" u="none" strike="noStrike" dirty="0">
                          <a:effectLst/>
                        </a:rPr>
                        <a:t>16</a:t>
                      </a:r>
                      <a:endParaRPr lang="en-US" sz="700" b="0" i="0" u="none" strike="noStrike" dirty="0">
                        <a:solidFill>
                          <a:srgbClr val="000000"/>
                        </a:solidFill>
                        <a:effectLst/>
                        <a:latin typeface="Arial"/>
                      </a:endParaRPr>
                    </a:p>
                  </a:txBody>
                  <a:tcPr marL="2360" marR="2360" marT="2360" marB="0" anchor="ctr"/>
                </a:tc>
                <a:tc>
                  <a:txBody>
                    <a:bodyPr/>
                    <a:lstStyle/>
                    <a:p>
                      <a:pPr algn="ctr" fontAlgn="ctr"/>
                      <a:r>
                        <a:rPr lang="en-US" sz="700" u="none" strike="noStrike" dirty="0">
                          <a:effectLst/>
                        </a:rPr>
                        <a:t>16</a:t>
                      </a:r>
                      <a:endParaRPr lang="en-US" sz="700" b="0" i="0" u="none" strike="noStrike" dirty="0">
                        <a:solidFill>
                          <a:srgbClr val="000000"/>
                        </a:solidFill>
                        <a:effectLst/>
                        <a:latin typeface="Arial"/>
                      </a:endParaRPr>
                    </a:p>
                  </a:txBody>
                  <a:tcPr marL="2360" marR="2360" marT="2360" marB="0" anchor="ctr"/>
                </a:tc>
                <a:tc>
                  <a:txBody>
                    <a:bodyPr/>
                    <a:lstStyle/>
                    <a:p>
                      <a:pPr algn="ctr" fontAlgn="ctr"/>
                      <a:r>
                        <a:rPr lang="en-US" sz="700" u="none" strike="noStrike" dirty="0">
                          <a:effectLst/>
                        </a:rPr>
                        <a:t>0</a:t>
                      </a:r>
                      <a:endParaRPr lang="en-US" sz="700" b="0" i="0" u="none" strike="noStrike" dirty="0">
                        <a:solidFill>
                          <a:srgbClr val="000000"/>
                        </a:solidFill>
                        <a:effectLst/>
                        <a:latin typeface="Arial"/>
                      </a:endParaRPr>
                    </a:p>
                  </a:txBody>
                  <a:tcPr marL="2360" marR="2360" marT="2360" marB="0" anchor="ctr"/>
                </a:tc>
                <a:tc>
                  <a:txBody>
                    <a:bodyPr/>
                    <a:lstStyle/>
                    <a:p>
                      <a:pPr algn="ctr" fontAlgn="ctr"/>
                      <a:r>
                        <a:rPr lang="en-US" sz="700" u="none" strike="noStrike" dirty="0">
                          <a:effectLst/>
                        </a:rPr>
                        <a:t>0</a:t>
                      </a:r>
                      <a:endParaRPr lang="en-US" sz="700" b="0" i="0" u="none" strike="noStrike" dirty="0">
                        <a:solidFill>
                          <a:srgbClr val="000000"/>
                        </a:solidFill>
                        <a:effectLst/>
                        <a:latin typeface="Arial"/>
                      </a:endParaRPr>
                    </a:p>
                  </a:txBody>
                  <a:tcPr marL="2360" marR="2360" marT="2360" marB="0" anchor="ctr"/>
                </a:tc>
                <a:extLst>
                  <a:ext uri="{0D108BD9-81ED-4DB2-BD59-A6C34878D82A}">
                    <a16:rowId xmlns:a16="http://schemas.microsoft.com/office/drawing/2014/main" val="10012"/>
                  </a:ext>
                </a:extLst>
              </a:tr>
              <a:tr h="164592">
                <a:tc>
                  <a:txBody>
                    <a:bodyPr/>
                    <a:lstStyle/>
                    <a:p>
                      <a:pPr algn="ctr" fontAlgn="ctr"/>
                      <a:r>
                        <a:rPr lang="en-US" sz="700" u="none" strike="noStrike" dirty="0">
                          <a:effectLst/>
                        </a:rPr>
                        <a:t>1.2.16</a:t>
                      </a:r>
                      <a:endParaRPr lang="en-US" sz="700" b="0" i="0" u="none" strike="noStrike" dirty="0">
                        <a:solidFill>
                          <a:srgbClr val="000000"/>
                        </a:solidFill>
                        <a:effectLst/>
                        <a:latin typeface="Arial"/>
                      </a:endParaRPr>
                    </a:p>
                  </a:txBody>
                  <a:tcPr marL="2360" marR="2360" marT="2360" marB="0" anchor="ctr"/>
                </a:tc>
                <a:tc>
                  <a:txBody>
                    <a:bodyPr/>
                    <a:lstStyle/>
                    <a:p>
                      <a:pPr algn="l" fontAlgn="ctr"/>
                      <a:r>
                        <a:rPr lang="en-US" sz="700" u="none" strike="noStrike" dirty="0">
                          <a:effectLst/>
                        </a:rPr>
                        <a:t>Is the specific U.S Military service branch or customer identified (For example: Navy, Air Force, Army, prime contractor, etc.)?</a:t>
                      </a:r>
                      <a:endParaRPr lang="en-US" sz="700" b="0" i="0" u="none" strike="noStrike" dirty="0">
                        <a:solidFill>
                          <a:srgbClr val="000000"/>
                        </a:solidFill>
                        <a:effectLst/>
                        <a:latin typeface="Arial"/>
                      </a:endParaRPr>
                    </a:p>
                  </a:txBody>
                  <a:tcPr marL="2360" marR="2360" marT="2360" marB="0" anchor="ctr"/>
                </a:tc>
                <a:tc>
                  <a:txBody>
                    <a:bodyPr/>
                    <a:lstStyle/>
                    <a:p>
                      <a:pPr algn="ctr" fontAlgn="ctr"/>
                      <a:r>
                        <a:rPr lang="en-US" sz="700" u="none" strike="noStrike" dirty="0">
                          <a:effectLst/>
                        </a:rPr>
                        <a:t>15</a:t>
                      </a:r>
                      <a:endParaRPr lang="en-US" sz="700" b="0" i="0" u="none" strike="noStrike" dirty="0">
                        <a:solidFill>
                          <a:srgbClr val="000000"/>
                        </a:solidFill>
                        <a:effectLst/>
                        <a:latin typeface="Arial"/>
                      </a:endParaRPr>
                    </a:p>
                  </a:txBody>
                  <a:tcPr marL="2360" marR="2360" marT="2360" marB="0" anchor="ctr"/>
                </a:tc>
                <a:tc>
                  <a:txBody>
                    <a:bodyPr/>
                    <a:lstStyle/>
                    <a:p>
                      <a:pPr algn="ctr" fontAlgn="ctr"/>
                      <a:r>
                        <a:rPr lang="en-US" sz="700" u="none" strike="noStrike" dirty="0">
                          <a:effectLst/>
                        </a:rPr>
                        <a:t>14</a:t>
                      </a:r>
                      <a:endParaRPr lang="en-US" sz="700" b="0" i="0" u="none" strike="noStrike" dirty="0">
                        <a:solidFill>
                          <a:srgbClr val="000000"/>
                        </a:solidFill>
                        <a:effectLst/>
                        <a:latin typeface="Arial"/>
                      </a:endParaRPr>
                    </a:p>
                  </a:txBody>
                  <a:tcPr marL="2360" marR="2360" marT="2360" marB="0" anchor="ctr"/>
                </a:tc>
                <a:tc>
                  <a:txBody>
                    <a:bodyPr/>
                    <a:lstStyle/>
                    <a:p>
                      <a:pPr algn="ctr" fontAlgn="ctr"/>
                      <a:r>
                        <a:rPr lang="en-US" sz="700" u="none" strike="noStrike" dirty="0">
                          <a:effectLst/>
                        </a:rPr>
                        <a:t>3</a:t>
                      </a:r>
                      <a:endParaRPr lang="en-US" sz="700" b="0" i="0" u="none" strike="noStrike" dirty="0">
                        <a:solidFill>
                          <a:srgbClr val="000000"/>
                        </a:solidFill>
                        <a:effectLst/>
                        <a:latin typeface="Arial"/>
                      </a:endParaRPr>
                    </a:p>
                  </a:txBody>
                  <a:tcPr marL="2360" marR="2360" marT="2360" marB="0" anchor="ctr"/>
                </a:tc>
                <a:tc>
                  <a:txBody>
                    <a:bodyPr/>
                    <a:lstStyle/>
                    <a:p>
                      <a:pPr algn="ctr" fontAlgn="ctr"/>
                      <a:r>
                        <a:rPr lang="en-US" sz="700" u="none" strike="noStrike" dirty="0">
                          <a:effectLst/>
                        </a:rPr>
                        <a:t>0</a:t>
                      </a:r>
                      <a:endParaRPr lang="en-US" sz="700" b="0" i="0" u="none" strike="noStrike" dirty="0">
                        <a:solidFill>
                          <a:srgbClr val="000000"/>
                        </a:solidFill>
                        <a:effectLst/>
                        <a:latin typeface="Arial"/>
                      </a:endParaRPr>
                    </a:p>
                  </a:txBody>
                  <a:tcPr marL="2360" marR="2360" marT="2360" marB="0" anchor="ctr"/>
                </a:tc>
                <a:extLst>
                  <a:ext uri="{0D108BD9-81ED-4DB2-BD59-A6C34878D82A}">
                    <a16:rowId xmlns:a16="http://schemas.microsoft.com/office/drawing/2014/main" val="10013"/>
                  </a:ext>
                </a:extLst>
              </a:tr>
              <a:tr h="164592">
                <a:tc>
                  <a:txBody>
                    <a:bodyPr/>
                    <a:lstStyle/>
                    <a:p>
                      <a:pPr algn="ctr" fontAlgn="ctr"/>
                      <a:r>
                        <a:rPr lang="en-US" sz="700" u="none" strike="noStrike" dirty="0">
                          <a:effectLst/>
                        </a:rPr>
                        <a:t>1.3.1.1</a:t>
                      </a:r>
                      <a:endParaRPr lang="en-US" sz="700" b="0" i="0" u="none" strike="noStrike" dirty="0">
                        <a:solidFill>
                          <a:srgbClr val="000000"/>
                        </a:solidFill>
                        <a:effectLst/>
                        <a:latin typeface="Arial"/>
                      </a:endParaRPr>
                    </a:p>
                  </a:txBody>
                  <a:tcPr marL="2360" marR="2360" marT="2360" marB="0" anchor="ctr"/>
                </a:tc>
                <a:tc>
                  <a:txBody>
                    <a:bodyPr/>
                    <a:lstStyle/>
                    <a:p>
                      <a:pPr algn="l" fontAlgn="ctr"/>
                      <a:r>
                        <a:rPr lang="en-US" sz="700" u="none" strike="noStrike" dirty="0">
                          <a:effectLst/>
                        </a:rPr>
                        <a:t>Does the SRDR submission, comments section, or data dictionary include a clear system level functional description and software operational overview?</a:t>
                      </a:r>
                      <a:endParaRPr lang="en-US" sz="700" b="0" i="0" u="none" strike="noStrike" dirty="0">
                        <a:solidFill>
                          <a:srgbClr val="000000"/>
                        </a:solidFill>
                        <a:effectLst/>
                        <a:latin typeface="Arial"/>
                      </a:endParaRPr>
                    </a:p>
                  </a:txBody>
                  <a:tcPr marL="2360" marR="2360" marT="2360" marB="0" anchor="ctr"/>
                </a:tc>
                <a:tc>
                  <a:txBody>
                    <a:bodyPr/>
                    <a:lstStyle/>
                    <a:p>
                      <a:pPr algn="ctr" fontAlgn="ctr"/>
                      <a:r>
                        <a:rPr lang="en-US" sz="700" u="none" strike="noStrike" dirty="0">
                          <a:effectLst/>
                        </a:rPr>
                        <a:t>15</a:t>
                      </a:r>
                      <a:endParaRPr lang="en-US" sz="700" b="0" i="0" u="none" strike="noStrike" dirty="0">
                        <a:solidFill>
                          <a:srgbClr val="000000"/>
                        </a:solidFill>
                        <a:effectLst/>
                        <a:latin typeface="Arial"/>
                      </a:endParaRPr>
                    </a:p>
                  </a:txBody>
                  <a:tcPr marL="2360" marR="2360" marT="2360" marB="0" anchor="ctr"/>
                </a:tc>
                <a:tc>
                  <a:txBody>
                    <a:bodyPr/>
                    <a:lstStyle/>
                    <a:p>
                      <a:pPr algn="ctr" fontAlgn="ctr"/>
                      <a:r>
                        <a:rPr lang="en-US" sz="700" u="none" strike="noStrike" dirty="0">
                          <a:effectLst/>
                        </a:rPr>
                        <a:t>17</a:t>
                      </a:r>
                      <a:endParaRPr lang="en-US" sz="700" b="0" i="0" u="none" strike="noStrike" dirty="0">
                        <a:solidFill>
                          <a:srgbClr val="000000"/>
                        </a:solidFill>
                        <a:effectLst/>
                        <a:latin typeface="Arial"/>
                      </a:endParaRPr>
                    </a:p>
                  </a:txBody>
                  <a:tcPr marL="2360" marR="2360" marT="2360" marB="0" anchor="ctr"/>
                </a:tc>
                <a:tc>
                  <a:txBody>
                    <a:bodyPr/>
                    <a:lstStyle/>
                    <a:p>
                      <a:pPr algn="ctr" fontAlgn="ctr"/>
                      <a:r>
                        <a:rPr lang="en-US" sz="700" u="none" strike="noStrike" dirty="0">
                          <a:effectLst/>
                        </a:rPr>
                        <a:t>0</a:t>
                      </a:r>
                      <a:endParaRPr lang="en-US" sz="700" b="0" i="0" u="none" strike="noStrike" dirty="0">
                        <a:solidFill>
                          <a:srgbClr val="000000"/>
                        </a:solidFill>
                        <a:effectLst/>
                        <a:latin typeface="Arial"/>
                      </a:endParaRPr>
                    </a:p>
                  </a:txBody>
                  <a:tcPr marL="2360" marR="2360" marT="2360" marB="0" anchor="ctr"/>
                </a:tc>
                <a:tc>
                  <a:txBody>
                    <a:bodyPr/>
                    <a:lstStyle/>
                    <a:p>
                      <a:pPr algn="ctr" fontAlgn="ctr"/>
                      <a:r>
                        <a:rPr lang="en-US" sz="700" u="none" strike="noStrike" dirty="0">
                          <a:effectLst/>
                        </a:rPr>
                        <a:t>0</a:t>
                      </a:r>
                      <a:endParaRPr lang="en-US" sz="700" b="0" i="0" u="none" strike="noStrike" dirty="0">
                        <a:solidFill>
                          <a:srgbClr val="000000"/>
                        </a:solidFill>
                        <a:effectLst/>
                        <a:latin typeface="Arial"/>
                      </a:endParaRPr>
                    </a:p>
                  </a:txBody>
                  <a:tcPr marL="2360" marR="2360" marT="2360" marB="0" anchor="ctr"/>
                </a:tc>
                <a:extLst>
                  <a:ext uri="{0D108BD9-81ED-4DB2-BD59-A6C34878D82A}">
                    <a16:rowId xmlns:a16="http://schemas.microsoft.com/office/drawing/2014/main" val="10014"/>
                  </a:ext>
                </a:extLst>
              </a:tr>
              <a:tr h="164592">
                <a:tc>
                  <a:txBody>
                    <a:bodyPr/>
                    <a:lstStyle/>
                    <a:p>
                      <a:pPr algn="ctr" fontAlgn="ctr"/>
                      <a:r>
                        <a:rPr lang="en-US" sz="700" u="none" strike="noStrike" dirty="0">
                          <a:effectLst/>
                        </a:rPr>
                        <a:t>1.2.6</a:t>
                      </a:r>
                      <a:endParaRPr lang="en-US" sz="700" b="0" i="0" u="none" strike="noStrike" dirty="0">
                        <a:solidFill>
                          <a:srgbClr val="000000"/>
                        </a:solidFill>
                        <a:effectLst/>
                        <a:latin typeface="Arial"/>
                      </a:endParaRPr>
                    </a:p>
                  </a:txBody>
                  <a:tcPr marL="2360" marR="2360" marT="2360" marB="0" anchor="ctr"/>
                </a:tc>
                <a:tc>
                  <a:txBody>
                    <a:bodyPr/>
                    <a:lstStyle/>
                    <a:p>
                      <a:pPr algn="l" fontAlgn="ctr"/>
                      <a:r>
                        <a:rPr lang="en-US" sz="700" u="none" strike="noStrike" dirty="0">
                          <a:effectLst/>
                        </a:rPr>
                        <a:t>Have the program phase and/or milestone been included within the report (for example: Pre-A, A, B, C-LRIP, C-FRP, O&amp;S, etc.)?</a:t>
                      </a:r>
                      <a:endParaRPr lang="en-US" sz="700" b="0" i="0" u="none" strike="noStrike" dirty="0">
                        <a:solidFill>
                          <a:srgbClr val="000000"/>
                        </a:solidFill>
                        <a:effectLst/>
                        <a:latin typeface="Arial"/>
                      </a:endParaRPr>
                    </a:p>
                  </a:txBody>
                  <a:tcPr marL="2360" marR="2360" marT="2360" marB="0" anchor="ctr"/>
                </a:tc>
                <a:tc>
                  <a:txBody>
                    <a:bodyPr/>
                    <a:lstStyle/>
                    <a:p>
                      <a:pPr algn="ctr" fontAlgn="ctr"/>
                      <a:r>
                        <a:rPr lang="en-US" sz="700" u="none" strike="noStrike" dirty="0">
                          <a:effectLst/>
                        </a:rPr>
                        <a:t>14</a:t>
                      </a:r>
                      <a:endParaRPr lang="en-US" sz="700" b="0" i="0" u="none" strike="noStrike" dirty="0">
                        <a:solidFill>
                          <a:srgbClr val="000000"/>
                        </a:solidFill>
                        <a:effectLst/>
                        <a:latin typeface="Arial"/>
                      </a:endParaRPr>
                    </a:p>
                  </a:txBody>
                  <a:tcPr marL="2360" marR="2360" marT="2360" marB="0" anchor="ctr"/>
                </a:tc>
                <a:tc>
                  <a:txBody>
                    <a:bodyPr/>
                    <a:lstStyle/>
                    <a:p>
                      <a:pPr algn="ctr" fontAlgn="ctr"/>
                      <a:r>
                        <a:rPr lang="en-US" sz="700" u="none" strike="noStrike" dirty="0">
                          <a:effectLst/>
                        </a:rPr>
                        <a:t>18</a:t>
                      </a:r>
                      <a:endParaRPr lang="en-US" sz="700" b="0" i="0" u="none" strike="noStrike" dirty="0">
                        <a:solidFill>
                          <a:srgbClr val="000000"/>
                        </a:solidFill>
                        <a:effectLst/>
                        <a:latin typeface="Arial"/>
                      </a:endParaRPr>
                    </a:p>
                  </a:txBody>
                  <a:tcPr marL="2360" marR="2360" marT="2360" marB="0" anchor="ctr"/>
                </a:tc>
                <a:tc>
                  <a:txBody>
                    <a:bodyPr/>
                    <a:lstStyle/>
                    <a:p>
                      <a:pPr algn="ctr" fontAlgn="ctr"/>
                      <a:r>
                        <a:rPr lang="en-US" sz="700" u="none" strike="noStrike" dirty="0">
                          <a:effectLst/>
                        </a:rPr>
                        <a:t>0</a:t>
                      </a:r>
                      <a:endParaRPr lang="en-US" sz="700" b="0" i="0" u="none" strike="noStrike" dirty="0">
                        <a:solidFill>
                          <a:srgbClr val="000000"/>
                        </a:solidFill>
                        <a:effectLst/>
                        <a:latin typeface="Arial"/>
                      </a:endParaRPr>
                    </a:p>
                  </a:txBody>
                  <a:tcPr marL="2360" marR="2360" marT="2360" marB="0" anchor="ctr"/>
                </a:tc>
                <a:tc>
                  <a:txBody>
                    <a:bodyPr/>
                    <a:lstStyle/>
                    <a:p>
                      <a:pPr algn="ctr" fontAlgn="ctr"/>
                      <a:r>
                        <a:rPr lang="en-US" sz="700" u="none" strike="noStrike" dirty="0">
                          <a:effectLst/>
                        </a:rPr>
                        <a:t>0</a:t>
                      </a:r>
                      <a:endParaRPr lang="en-US" sz="700" b="0" i="0" u="none" strike="noStrike" dirty="0">
                        <a:solidFill>
                          <a:srgbClr val="000000"/>
                        </a:solidFill>
                        <a:effectLst/>
                        <a:latin typeface="Arial"/>
                      </a:endParaRPr>
                    </a:p>
                  </a:txBody>
                  <a:tcPr marL="2360" marR="2360" marT="2360" marB="0" anchor="ctr"/>
                </a:tc>
                <a:extLst>
                  <a:ext uri="{0D108BD9-81ED-4DB2-BD59-A6C34878D82A}">
                    <a16:rowId xmlns:a16="http://schemas.microsoft.com/office/drawing/2014/main" val="10015"/>
                  </a:ext>
                </a:extLst>
              </a:tr>
              <a:tr h="164592">
                <a:tc>
                  <a:txBody>
                    <a:bodyPr/>
                    <a:lstStyle/>
                    <a:p>
                      <a:pPr algn="ctr" fontAlgn="ctr"/>
                      <a:r>
                        <a:rPr lang="en-US" sz="700" u="none" strike="noStrike" dirty="0">
                          <a:effectLst/>
                        </a:rPr>
                        <a:t>1.3.2.1</a:t>
                      </a:r>
                      <a:endParaRPr lang="en-US" sz="700" b="0" i="0" u="none" strike="noStrike" dirty="0">
                        <a:solidFill>
                          <a:srgbClr val="000000"/>
                        </a:solidFill>
                        <a:effectLst/>
                        <a:latin typeface="Arial"/>
                      </a:endParaRPr>
                    </a:p>
                  </a:txBody>
                  <a:tcPr marL="2360" marR="2360" marT="2360" marB="0" anchor="ctr"/>
                </a:tc>
                <a:tc>
                  <a:txBody>
                    <a:bodyPr/>
                    <a:lstStyle/>
                    <a:p>
                      <a:pPr algn="l" fontAlgn="ctr"/>
                      <a:r>
                        <a:rPr lang="en-US" sz="700" u="none" strike="noStrike" dirty="0">
                          <a:effectLst/>
                        </a:rPr>
                        <a:t>Does the SRDR data dictionary include a clear system-level functional description and software operational overview?</a:t>
                      </a:r>
                      <a:endParaRPr lang="en-US" sz="700" b="0" i="0" u="none" strike="noStrike" dirty="0">
                        <a:solidFill>
                          <a:srgbClr val="000000"/>
                        </a:solidFill>
                        <a:effectLst/>
                        <a:latin typeface="Arial"/>
                      </a:endParaRPr>
                    </a:p>
                  </a:txBody>
                  <a:tcPr marL="2360" marR="2360" marT="2360" marB="0" anchor="ctr"/>
                </a:tc>
                <a:tc>
                  <a:txBody>
                    <a:bodyPr/>
                    <a:lstStyle/>
                    <a:p>
                      <a:pPr algn="ctr" fontAlgn="ctr"/>
                      <a:r>
                        <a:rPr lang="en-US" sz="700" u="none" strike="noStrike" dirty="0">
                          <a:effectLst/>
                        </a:rPr>
                        <a:t>14</a:t>
                      </a:r>
                      <a:endParaRPr lang="en-US" sz="700" b="0" i="0" u="none" strike="noStrike" dirty="0">
                        <a:solidFill>
                          <a:srgbClr val="000000"/>
                        </a:solidFill>
                        <a:effectLst/>
                        <a:latin typeface="Arial"/>
                      </a:endParaRPr>
                    </a:p>
                  </a:txBody>
                  <a:tcPr marL="2360" marR="2360" marT="2360" marB="0" anchor="ctr"/>
                </a:tc>
                <a:tc>
                  <a:txBody>
                    <a:bodyPr/>
                    <a:lstStyle/>
                    <a:p>
                      <a:pPr algn="ctr" fontAlgn="ctr"/>
                      <a:r>
                        <a:rPr lang="en-US" sz="700" u="none" strike="noStrike" dirty="0">
                          <a:effectLst/>
                        </a:rPr>
                        <a:t>17</a:t>
                      </a:r>
                      <a:endParaRPr lang="en-US" sz="700" b="0" i="0" u="none" strike="noStrike" dirty="0">
                        <a:solidFill>
                          <a:srgbClr val="000000"/>
                        </a:solidFill>
                        <a:effectLst/>
                        <a:latin typeface="Arial"/>
                      </a:endParaRPr>
                    </a:p>
                  </a:txBody>
                  <a:tcPr marL="2360" marR="2360" marT="2360" marB="0" anchor="ctr"/>
                </a:tc>
                <a:tc>
                  <a:txBody>
                    <a:bodyPr/>
                    <a:lstStyle/>
                    <a:p>
                      <a:pPr algn="ctr" fontAlgn="ctr"/>
                      <a:r>
                        <a:rPr lang="en-US" sz="700" u="none" strike="noStrike" dirty="0">
                          <a:effectLst/>
                        </a:rPr>
                        <a:t>1</a:t>
                      </a:r>
                      <a:endParaRPr lang="en-US" sz="700" b="0" i="0" u="none" strike="noStrike" dirty="0">
                        <a:solidFill>
                          <a:srgbClr val="000000"/>
                        </a:solidFill>
                        <a:effectLst/>
                        <a:latin typeface="Arial"/>
                      </a:endParaRPr>
                    </a:p>
                  </a:txBody>
                  <a:tcPr marL="2360" marR="2360" marT="2360" marB="0" anchor="ctr"/>
                </a:tc>
                <a:tc>
                  <a:txBody>
                    <a:bodyPr/>
                    <a:lstStyle/>
                    <a:p>
                      <a:pPr algn="ctr" fontAlgn="ctr"/>
                      <a:r>
                        <a:rPr lang="en-US" sz="700" u="none" strike="noStrike" dirty="0">
                          <a:effectLst/>
                        </a:rPr>
                        <a:t>0</a:t>
                      </a:r>
                      <a:endParaRPr lang="en-US" sz="700" b="0" i="0" u="none" strike="noStrike" dirty="0">
                        <a:solidFill>
                          <a:srgbClr val="000000"/>
                        </a:solidFill>
                        <a:effectLst/>
                        <a:latin typeface="Arial"/>
                      </a:endParaRPr>
                    </a:p>
                  </a:txBody>
                  <a:tcPr marL="2360" marR="2360" marT="2360" marB="0" anchor="ctr"/>
                </a:tc>
                <a:extLst>
                  <a:ext uri="{0D108BD9-81ED-4DB2-BD59-A6C34878D82A}">
                    <a16:rowId xmlns:a16="http://schemas.microsoft.com/office/drawing/2014/main" val="10016"/>
                  </a:ext>
                </a:extLst>
              </a:tr>
              <a:tr h="164592">
                <a:tc>
                  <a:txBody>
                    <a:bodyPr/>
                    <a:lstStyle/>
                    <a:p>
                      <a:pPr algn="ctr" fontAlgn="ctr"/>
                      <a:r>
                        <a:rPr lang="en-US" sz="700" u="none" strike="noStrike" dirty="0">
                          <a:effectLst/>
                        </a:rPr>
                        <a:t>1.2.19</a:t>
                      </a:r>
                      <a:endParaRPr lang="en-US" sz="700" b="0" i="0" u="none" strike="noStrike" dirty="0">
                        <a:solidFill>
                          <a:srgbClr val="000000"/>
                        </a:solidFill>
                        <a:effectLst/>
                        <a:latin typeface="Arial"/>
                      </a:endParaRPr>
                    </a:p>
                  </a:txBody>
                  <a:tcPr marL="2360" marR="2360" marT="2360" marB="0" anchor="ctr"/>
                </a:tc>
                <a:tc>
                  <a:txBody>
                    <a:bodyPr/>
                    <a:lstStyle/>
                    <a:p>
                      <a:pPr algn="l" fontAlgn="ctr"/>
                      <a:r>
                        <a:rPr lang="en-US" sz="700" u="none" strike="noStrike" dirty="0">
                          <a:effectLst/>
                        </a:rPr>
                        <a:t>Has the contract Period of Performance (PoP) been identified?</a:t>
                      </a:r>
                      <a:endParaRPr lang="en-US" sz="700" b="0" i="0" u="none" strike="noStrike" dirty="0">
                        <a:solidFill>
                          <a:srgbClr val="000000"/>
                        </a:solidFill>
                        <a:effectLst/>
                        <a:latin typeface="Arial"/>
                      </a:endParaRPr>
                    </a:p>
                  </a:txBody>
                  <a:tcPr marL="2360" marR="2360" marT="2360" marB="0" anchor="ctr"/>
                </a:tc>
                <a:tc>
                  <a:txBody>
                    <a:bodyPr/>
                    <a:lstStyle/>
                    <a:p>
                      <a:pPr algn="ctr" fontAlgn="ctr"/>
                      <a:r>
                        <a:rPr lang="en-US" sz="700" u="none" strike="noStrike" dirty="0">
                          <a:effectLst/>
                        </a:rPr>
                        <a:t>13</a:t>
                      </a:r>
                      <a:endParaRPr lang="en-US" sz="700" b="0" i="0" u="none" strike="noStrike" dirty="0">
                        <a:solidFill>
                          <a:srgbClr val="000000"/>
                        </a:solidFill>
                        <a:effectLst/>
                        <a:latin typeface="Arial"/>
                      </a:endParaRPr>
                    </a:p>
                  </a:txBody>
                  <a:tcPr marL="2360" marR="2360" marT="2360" marB="0" anchor="ctr"/>
                </a:tc>
                <a:tc>
                  <a:txBody>
                    <a:bodyPr/>
                    <a:lstStyle/>
                    <a:p>
                      <a:pPr algn="ctr" fontAlgn="ctr"/>
                      <a:r>
                        <a:rPr lang="en-US" sz="700" u="none" strike="noStrike" dirty="0">
                          <a:effectLst/>
                        </a:rPr>
                        <a:t>19</a:t>
                      </a:r>
                      <a:endParaRPr lang="en-US" sz="700" b="0" i="0" u="none" strike="noStrike" dirty="0">
                        <a:solidFill>
                          <a:srgbClr val="000000"/>
                        </a:solidFill>
                        <a:effectLst/>
                        <a:latin typeface="Arial"/>
                      </a:endParaRPr>
                    </a:p>
                  </a:txBody>
                  <a:tcPr marL="2360" marR="2360" marT="2360" marB="0" anchor="ctr"/>
                </a:tc>
                <a:tc>
                  <a:txBody>
                    <a:bodyPr/>
                    <a:lstStyle/>
                    <a:p>
                      <a:pPr algn="ctr" fontAlgn="ctr"/>
                      <a:r>
                        <a:rPr lang="en-US" sz="700" u="none" strike="noStrike" dirty="0">
                          <a:effectLst/>
                        </a:rPr>
                        <a:t>0</a:t>
                      </a:r>
                      <a:endParaRPr lang="en-US" sz="700" b="0" i="0" u="none" strike="noStrike" dirty="0">
                        <a:solidFill>
                          <a:srgbClr val="000000"/>
                        </a:solidFill>
                        <a:effectLst/>
                        <a:latin typeface="Arial"/>
                      </a:endParaRPr>
                    </a:p>
                  </a:txBody>
                  <a:tcPr marL="2360" marR="2360" marT="2360" marB="0" anchor="ctr"/>
                </a:tc>
                <a:tc>
                  <a:txBody>
                    <a:bodyPr/>
                    <a:lstStyle/>
                    <a:p>
                      <a:pPr algn="ctr" fontAlgn="ctr"/>
                      <a:r>
                        <a:rPr lang="en-US" sz="700" u="none" strike="noStrike" dirty="0">
                          <a:effectLst/>
                        </a:rPr>
                        <a:t>0</a:t>
                      </a:r>
                      <a:endParaRPr lang="en-US" sz="700" b="0" i="0" u="none" strike="noStrike" dirty="0">
                        <a:solidFill>
                          <a:srgbClr val="000000"/>
                        </a:solidFill>
                        <a:effectLst/>
                        <a:latin typeface="Arial"/>
                      </a:endParaRPr>
                    </a:p>
                  </a:txBody>
                  <a:tcPr marL="2360" marR="2360" marT="2360" marB="0" anchor="ctr"/>
                </a:tc>
                <a:extLst>
                  <a:ext uri="{0D108BD9-81ED-4DB2-BD59-A6C34878D82A}">
                    <a16:rowId xmlns:a16="http://schemas.microsoft.com/office/drawing/2014/main" val="10017"/>
                  </a:ext>
                </a:extLst>
              </a:tr>
              <a:tr h="164592">
                <a:tc>
                  <a:txBody>
                    <a:bodyPr/>
                    <a:lstStyle/>
                    <a:p>
                      <a:pPr algn="ctr" fontAlgn="ctr"/>
                      <a:r>
                        <a:rPr lang="en-US" sz="700" u="none" strike="noStrike" dirty="0">
                          <a:effectLst/>
                        </a:rPr>
                        <a:t>1.2.23</a:t>
                      </a:r>
                      <a:endParaRPr lang="en-US" sz="700" b="0" i="0" u="none" strike="noStrike" dirty="0">
                        <a:solidFill>
                          <a:srgbClr val="000000"/>
                        </a:solidFill>
                        <a:effectLst/>
                        <a:latin typeface="Arial"/>
                      </a:endParaRPr>
                    </a:p>
                  </a:txBody>
                  <a:tcPr marL="2360" marR="2360" marT="2360" marB="0" anchor="ctr"/>
                </a:tc>
                <a:tc>
                  <a:txBody>
                    <a:bodyPr/>
                    <a:lstStyle/>
                    <a:p>
                      <a:pPr algn="l" fontAlgn="ctr"/>
                      <a:r>
                        <a:rPr lang="en-US" sz="700" u="none" strike="noStrike" dirty="0">
                          <a:effectLst/>
                        </a:rPr>
                        <a:t>Does the submission include adequate detail within the comments section to support analysts who may reference the submission sometime in the future (For example: Provide context for analyzing the provided data, such as any unusual circumstances that may have caused the data to diverge from historical </a:t>
                      </a:r>
                      <a:r>
                        <a:rPr lang="en-US" sz="700" u="none" strike="noStrike" dirty="0" smtClean="0">
                          <a:effectLst/>
                        </a:rPr>
                        <a:t>norms</a:t>
                      </a:r>
                      <a:r>
                        <a:rPr lang="en-US" sz="700" u="none" strike="noStrike" dirty="0">
                          <a:effectLst/>
                        </a:rPr>
                        <a:t>)?</a:t>
                      </a:r>
                      <a:endParaRPr lang="en-US" sz="700" b="0" i="0" u="none" strike="noStrike" dirty="0">
                        <a:solidFill>
                          <a:srgbClr val="000000"/>
                        </a:solidFill>
                        <a:effectLst/>
                        <a:latin typeface="Arial"/>
                      </a:endParaRPr>
                    </a:p>
                  </a:txBody>
                  <a:tcPr marL="2360" marR="2360" marT="2360" marB="0" anchor="ctr"/>
                </a:tc>
                <a:tc>
                  <a:txBody>
                    <a:bodyPr/>
                    <a:lstStyle/>
                    <a:p>
                      <a:pPr algn="ctr" fontAlgn="ctr"/>
                      <a:r>
                        <a:rPr lang="en-US" sz="700" u="none" strike="noStrike" dirty="0">
                          <a:effectLst/>
                        </a:rPr>
                        <a:t>13</a:t>
                      </a:r>
                      <a:endParaRPr lang="en-US" sz="700" b="0" i="0" u="none" strike="noStrike" dirty="0">
                        <a:solidFill>
                          <a:srgbClr val="000000"/>
                        </a:solidFill>
                        <a:effectLst/>
                        <a:latin typeface="Arial"/>
                      </a:endParaRPr>
                    </a:p>
                  </a:txBody>
                  <a:tcPr marL="2360" marR="2360" marT="2360" marB="0" anchor="ctr"/>
                </a:tc>
                <a:tc>
                  <a:txBody>
                    <a:bodyPr/>
                    <a:lstStyle/>
                    <a:p>
                      <a:pPr algn="ctr" fontAlgn="ctr"/>
                      <a:r>
                        <a:rPr lang="en-US" sz="700" u="none" strike="noStrike" dirty="0">
                          <a:effectLst/>
                        </a:rPr>
                        <a:t>18</a:t>
                      </a:r>
                      <a:endParaRPr lang="en-US" sz="700" b="0" i="0" u="none" strike="noStrike" dirty="0">
                        <a:solidFill>
                          <a:srgbClr val="000000"/>
                        </a:solidFill>
                        <a:effectLst/>
                        <a:latin typeface="Arial"/>
                      </a:endParaRPr>
                    </a:p>
                  </a:txBody>
                  <a:tcPr marL="2360" marR="2360" marT="2360" marB="0" anchor="ctr"/>
                </a:tc>
                <a:tc>
                  <a:txBody>
                    <a:bodyPr/>
                    <a:lstStyle/>
                    <a:p>
                      <a:pPr algn="ctr" fontAlgn="ctr"/>
                      <a:r>
                        <a:rPr lang="en-US" sz="700" u="none" strike="noStrike" dirty="0">
                          <a:effectLst/>
                        </a:rPr>
                        <a:t>1</a:t>
                      </a:r>
                      <a:endParaRPr lang="en-US" sz="700" b="0" i="0" u="none" strike="noStrike" dirty="0">
                        <a:solidFill>
                          <a:srgbClr val="000000"/>
                        </a:solidFill>
                        <a:effectLst/>
                        <a:latin typeface="Arial"/>
                      </a:endParaRPr>
                    </a:p>
                  </a:txBody>
                  <a:tcPr marL="2360" marR="2360" marT="2360" marB="0" anchor="ctr"/>
                </a:tc>
                <a:tc>
                  <a:txBody>
                    <a:bodyPr/>
                    <a:lstStyle/>
                    <a:p>
                      <a:pPr algn="ctr" fontAlgn="ctr"/>
                      <a:r>
                        <a:rPr lang="en-US" sz="700" u="none" strike="noStrike" dirty="0">
                          <a:effectLst/>
                        </a:rPr>
                        <a:t>0</a:t>
                      </a:r>
                      <a:endParaRPr lang="en-US" sz="700" b="0" i="0" u="none" strike="noStrike" dirty="0">
                        <a:solidFill>
                          <a:srgbClr val="000000"/>
                        </a:solidFill>
                        <a:effectLst/>
                        <a:latin typeface="Arial"/>
                      </a:endParaRPr>
                    </a:p>
                  </a:txBody>
                  <a:tcPr marL="2360" marR="2360" marT="2360" marB="0" anchor="ctr"/>
                </a:tc>
                <a:extLst>
                  <a:ext uri="{0D108BD9-81ED-4DB2-BD59-A6C34878D82A}">
                    <a16:rowId xmlns:a16="http://schemas.microsoft.com/office/drawing/2014/main" val="10018"/>
                  </a:ext>
                </a:extLst>
              </a:tr>
              <a:tr h="164592">
                <a:tc>
                  <a:txBody>
                    <a:bodyPr/>
                    <a:lstStyle/>
                    <a:p>
                      <a:pPr algn="ctr" fontAlgn="ctr"/>
                      <a:r>
                        <a:rPr lang="en-US" sz="700" u="none" strike="noStrike" dirty="0">
                          <a:effectLst/>
                        </a:rPr>
                        <a:t>1.3.3.3</a:t>
                      </a:r>
                      <a:endParaRPr lang="en-US" sz="700" b="0" i="0" u="none" strike="noStrike" dirty="0">
                        <a:solidFill>
                          <a:srgbClr val="000000"/>
                        </a:solidFill>
                        <a:effectLst/>
                        <a:latin typeface="Arial"/>
                      </a:endParaRPr>
                    </a:p>
                  </a:txBody>
                  <a:tcPr marL="2360" marR="2360" marT="2360" marB="0" anchor="ctr"/>
                </a:tc>
                <a:tc>
                  <a:txBody>
                    <a:bodyPr/>
                    <a:lstStyle/>
                    <a:p>
                      <a:pPr algn="l" fontAlgn="ctr"/>
                      <a:r>
                        <a:rPr lang="en-US" sz="700" u="none" strike="noStrike" dirty="0">
                          <a:effectLst/>
                        </a:rPr>
                        <a:t>If an upgrade, does the SW sizing reflect significant reuse or modification SLOC totals when compared to New code?</a:t>
                      </a:r>
                      <a:endParaRPr lang="en-US" sz="700" b="0" i="0" u="none" strike="noStrike" dirty="0">
                        <a:solidFill>
                          <a:srgbClr val="000000"/>
                        </a:solidFill>
                        <a:effectLst/>
                        <a:latin typeface="Arial"/>
                      </a:endParaRPr>
                    </a:p>
                  </a:txBody>
                  <a:tcPr marL="2360" marR="2360" marT="2360" marB="0" anchor="ctr"/>
                </a:tc>
                <a:tc>
                  <a:txBody>
                    <a:bodyPr/>
                    <a:lstStyle/>
                    <a:p>
                      <a:pPr algn="ctr" fontAlgn="ctr"/>
                      <a:r>
                        <a:rPr lang="en-US" sz="700" u="none" strike="noStrike" dirty="0">
                          <a:effectLst/>
                        </a:rPr>
                        <a:t>13</a:t>
                      </a:r>
                      <a:endParaRPr lang="en-US" sz="700" b="0" i="0" u="none" strike="noStrike" dirty="0">
                        <a:solidFill>
                          <a:srgbClr val="000000"/>
                        </a:solidFill>
                        <a:effectLst/>
                        <a:latin typeface="Arial"/>
                      </a:endParaRPr>
                    </a:p>
                  </a:txBody>
                  <a:tcPr marL="2360" marR="2360" marT="2360" marB="0" anchor="ctr"/>
                </a:tc>
                <a:tc>
                  <a:txBody>
                    <a:bodyPr/>
                    <a:lstStyle/>
                    <a:p>
                      <a:pPr algn="ctr" fontAlgn="ctr"/>
                      <a:r>
                        <a:rPr lang="en-US" sz="700" u="none" strike="noStrike" dirty="0">
                          <a:effectLst/>
                        </a:rPr>
                        <a:t>16</a:t>
                      </a:r>
                      <a:endParaRPr lang="en-US" sz="700" b="0" i="0" u="none" strike="noStrike" dirty="0">
                        <a:solidFill>
                          <a:srgbClr val="000000"/>
                        </a:solidFill>
                        <a:effectLst/>
                        <a:latin typeface="Arial"/>
                      </a:endParaRPr>
                    </a:p>
                  </a:txBody>
                  <a:tcPr marL="2360" marR="2360" marT="2360" marB="0" anchor="ctr"/>
                </a:tc>
                <a:tc>
                  <a:txBody>
                    <a:bodyPr/>
                    <a:lstStyle/>
                    <a:p>
                      <a:pPr algn="ctr" fontAlgn="ctr"/>
                      <a:r>
                        <a:rPr lang="en-US" sz="700" u="none" strike="noStrike" dirty="0">
                          <a:effectLst/>
                        </a:rPr>
                        <a:t>2</a:t>
                      </a:r>
                      <a:endParaRPr lang="en-US" sz="700" b="0" i="0" u="none" strike="noStrike" dirty="0">
                        <a:solidFill>
                          <a:srgbClr val="000000"/>
                        </a:solidFill>
                        <a:effectLst/>
                        <a:latin typeface="Arial"/>
                      </a:endParaRPr>
                    </a:p>
                  </a:txBody>
                  <a:tcPr marL="2360" marR="2360" marT="2360" marB="0" anchor="ctr"/>
                </a:tc>
                <a:tc>
                  <a:txBody>
                    <a:bodyPr/>
                    <a:lstStyle/>
                    <a:p>
                      <a:pPr algn="ctr" fontAlgn="ctr"/>
                      <a:r>
                        <a:rPr lang="en-US" sz="700" u="none" strike="noStrike" dirty="0">
                          <a:effectLst/>
                        </a:rPr>
                        <a:t>1</a:t>
                      </a:r>
                      <a:endParaRPr lang="en-US" sz="700" b="0" i="0" u="none" strike="noStrike" dirty="0">
                        <a:solidFill>
                          <a:srgbClr val="000000"/>
                        </a:solidFill>
                        <a:effectLst/>
                        <a:latin typeface="Arial"/>
                      </a:endParaRPr>
                    </a:p>
                  </a:txBody>
                  <a:tcPr marL="2360" marR="2360" marT="2360" marB="0" anchor="ctr"/>
                </a:tc>
                <a:extLst>
                  <a:ext uri="{0D108BD9-81ED-4DB2-BD59-A6C34878D82A}">
                    <a16:rowId xmlns:a16="http://schemas.microsoft.com/office/drawing/2014/main" val="10019"/>
                  </a:ext>
                </a:extLst>
              </a:tr>
              <a:tr h="164592">
                <a:tc>
                  <a:txBody>
                    <a:bodyPr/>
                    <a:lstStyle/>
                    <a:p>
                      <a:pPr algn="ctr" fontAlgn="ctr"/>
                      <a:r>
                        <a:rPr lang="en-US" sz="700" u="none" strike="noStrike" dirty="0">
                          <a:effectLst/>
                        </a:rPr>
                        <a:t>1.4.5</a:t>
                      </a:r>
                      <a:endParaRPr lang="en-US" sz="700" b="0" i="0" u="none" strike="noStrike" dirty="0">
                        <a:solidFill>
                          <a:srgbClr val="000000"/>
                        </a:solidFill>
                        <a:effectLst/>
                        <a:latin typeface="Arial"/>
                      </a:endParaRPr>
                    </a:p>
                  </a:txBody>
                  <a:tcPr marL="2360" marR="2360" marT="2360" marB="0" anchor="ctr"/>
                </a:tc>
                <a:tc>
                  <a:txBody>
                    <a:bodyPr/>
                    <a:lstStyle/>
                    <a:p>
                      <a:pPr algn="l" fontAlgn="ctr"/>
                      <a:r>
                        <a:rPr lang="en-US" sz="700" u="none" strike="noStrike" dirty="0">
                          <a:effectLst/>
                        </a:rPr>
                        <a:t>Does the peak headcount make sense against the reported schedule and hours? A simple test is to divide the total reported hours by the schedule months and then convert the resulting average monthly hours into an average Full Time Equivalent (FTE) count using the reported hours in a man-month. The peak headcount must be higher than this FTE monthly average. At the same time the peak headcount should </a:t>
                      </a:r>
                      <a:r>
                        <a:rPr lang="en-US" sz="700" u="none" strike="noStrike" dirty="0" smtClean="0">
                          <a:effectLst/>
                        </a:rPr>
                        <a:t>not </a:t>
                      </a:r>
                      <a:r>
                        <a:rPr lang="en-US" sz="700" u="none" strike="noStrike" dirty="0">
                          <a:effectLst/>
                        </a:rPr>
                        <a:t>be wildly disproportional to that average either.</a:t>
                      </a:r>
                      <a:endParaRPr lang="en-US" sz="700" b="0" i="0" u="none" strike="noStrike" dirty="0">
                        <a:solidFill>
                          <a:srgbClr val="000000"/>
                        </a:solidFill>
                        <a:effectLst/>
                        <a:latin typeface="Arial"/>
                      </a:endParaRPr>
                    </a:p>
                  </a:txBody>
                  <a:tcPr marL="2360" marR="2360" marT="2360" marB="0" anchor="ctr"/>
                </a:tc>
                <a:tc>
                  <a:txBody>
                    <a:bodyPr/>
                    <a:lstStyle/>
                    <a:p>
                      <a:pPr algn="ctr" fontAlgn="ctr"/>
                      <a:r>
                        <a:rPr lang="en-US" sz="700" u="none" strike="noStrike" dirty="0">
                          <a:effectLst/>
                        </a:rPr>
                        <a:t>13</a:t>
                      </a:r>
                      <a:endParaRPr lang="en-US" sz="700" b="0" i="0" u="none" strike="noStrike" dirty="0">
                        <a:solidFill>
                          <a:srgbClr val="000000"/>
                        </a:solidFill>
                        <a:effectLst/>
                        <a:latin typeface="Arial"/>
                      </a:endParaRPr>
                    </a:p>
                  </a:txBody>
                  <a:tcPr marL="2360" marR="2360" marT="2360" marB="0" anchor="ctr"/>
                </a:tc>
                <a:tc>
                  <a:txBody>
                    <a:bodyPr/>
                    <a:lstStyle/>
                    <a:p>
                      <a:pPr algn="ctr" fontAlgn="ctr"/>
                      <a:r>
                        <a:rPr lang="en-US" sz="700" u="none" strike="noStrike" dirty="0">
                          <a:effectLst/>
                        </a:rPr>
                        <a:t>17</a:t>
                      </a:r>
                      <a:endParaRPr lang="en-US" sz="700" b="0" i="0" u="none" strike="noStrike" dirty="0">
                        <a:solidFill>
                          <a:srgbClr val="000000"/>
                        </a:solidFill>
                        <a:effectLst/>
                        <a:latin typeface="Arial"/>
                      </a:endParaRPr>
                    </a:p>
                  </a:txBody>
                  <a:tcPr marL="2360" marR="2360" marT="2360" marB="0" anchor="ctr"/>
                </a:tc>
                <a:tc>
                  <a:txBody>
                    <a:bodyPr/>
                    <a:lstStyle/>
                    <a:p>
                      <a:pPr algn="ctr" fontAlgn="ctr"/>
                      <a:r>
                        <a:rPr lang="en-US" sz="700" u="none" strike="noStrike" dirty="0">
                          <a:effectLst/>
                        </a:rPr>
                        <a:t>1</a:t>
                      </a:r>
                      <a:endParaRPr lang="en-US" sz="700" b="0" i="0" u="none" strike="noStrike" dirty="0">
                        <a:solidFill>
                          <a:srgbClr val="000000"/>
                        </a:solidFill>
                        <a:effectLst/>
                        <a:latin typeface="Arial"/>
                      </a:endParaRPr>
                    </a:p>
                  </a:txBody>
                  <a:tcPr marL="2360" marR="2360" marT="2360" marB="0" anchor="ctr"/>
                </a:tc>
                <a:tc>
                  <a:txBody>
                    <a:bodyPr/>
                    <a:lstStyle/>
                    <a:p>
                      <a:pPr algn="ctr" fontAlgn="ctr"/>
                      <a:r>
                        <a:rPr lang="en-US" sz="700" u="none" strike="noStrike" dirty="0">
                          <a:effectLst/>
                        </a:rPr>
                        <a:t>1</a:t>
                      </a:r>
                      <a:endParaRPr lang="en-US" sz="700" b="0" i="0" u="none" strike="noStrike" dirty="0">
                        <a:solidFill>
                          <a:srgbClr val="000000"/>
                        </a:solidFill>
                        <a:effectLst/>
                        <a:latin typeface="Arial"/>
                      </a:endParaRPr>
                    </a:p>
                  </a:txBody>
                  <a:tcPr marL="2360" marR="2360" marT="2360" marB="0" anchor="ctr"/>
                </a:tc>
                <a:extLst>
                  <a:ext uri="{0D108BD9-81ED-4DB2-BD59-A6C34878D82A}">
                    <a16:rowId xmlns:a16="http://schemas.microsoft.com/office/drawing/2014/main" val="10020"/>
                  </a:ext>
                </a:extLst>
              </a:tr>
              <a:tr h="164592">
                <a:tc>
                  <a:txBody>
                    <a:bodyPr/>
                    <a:lstStyle/>
                    <a:p>
                      <a:pPr algn="ctr" fontAlgn="ctr"/>
                      <a:r>
                        <a:rPr lang="en-US" sz="700" u="none" strike="noStrike" dirty="0">
                          <a:effectLst/>
                        </a:rPr>
                        <a:t>1.5.2.10</a:t>
                      </a:r>
                      <a:endParaRPr lang="en-US" sz="700" b="0" i="0" u="none" strike="noStrike" dirty="0">
                        <a:solidFill>
                          <a:srgbClr val="000000"/>
                        </a:solidFill>
                        <a:effectLst/>
                        <a:latin typeface="Arial"/>
                      </a:endParaRPr>
                    </a:p>
                  </a:txBody>
                  <a:tcPr marL="2360" marR="2360" marT="2360" marB="0" anchor="ctr"/>
                </a:tc>
                <a:tc>
                  <a:txBody>
                    <a:bodyPr/>
                    <a:lstStyle/>
                    <a:p>
                      <a:pPr algn="l" fontAlgn="ctr"/>
                      <a:r>
                        <a:rPr lang="en-US" sz="700" u="none" strike="noStrike" dirty="0">
                          <a:effectLst/>
                        </a:rPr>
                        <a:t>Were code adaptation factors reported (percent redesign, recode, reintegration)?  Do they appear to be unique for each CSCI, or are they standard rules of thumb?</a:t>
                      </a:r>
                      <a:endParaRPr lang="en-US" sz="700" b="0" i="0" u="none" strike="noStrike" dirty="0">
                        <a:solidFill>
                          <a:srgbClr val="000000"/>
                        </a:solidFill>
                        <a:effectLst/>
                        <a:latin typeface="Arial"/>
                      </a:endParaRPr>
                    </a:p>
                  </a:txBody>
                  <a:tcPr marL="2360" marR="2360" marT="2360" marB="0" anchor="ctr"/>
                </a:tc>
                <a:tc>
                  <a:txBody>
                    <a:bodyPr/>
                    <a:lstStyle/>
                    <a:p>
                      <a:pPr algn="ctr" fontAlgn="ctr"/>
                      <a:r>
                        <a:rPr lang="en-US" sz="700" u="none" strike="noStrike" dirty="0">
                          <a:effectLst/>
                        </a:rPr>
                        <a:t>13</a:t>
                      </a:r>
                      <a:endParaRPr lang="en-US" sz="700" b="0" i="0" u="none" strike="noStrike" dirty="0">
                        <a:solidFill>
                          <a:srgbClr val="000000"/>
                        </a:solidFill>
                        <a:effectLst/>
                        <a:latin typeface="Arial"/>
                      </a:endParaRPr>
                    </a:p>
                  </a:txBody>
                  <a:tcPr marL="2360" marR="2360" marT="2360" marB="0" anchor="ctr"/>
                </a:tc>
                <a:tc>
                  <a:txBody>
                    <a:bodyPr/>
                    <a:lstStyle/>
                    <a:p>
                      <a:pPr algn="ctr" fontAlgn="ctr"/>
                      <a:r>
                        <a:rPr lang="en-US" sz="700" u="none" strike="noStrike" dirty="0">
                          <a:effectLst/>
                        </a:rPr>
                        <a:t>4</a:t>
                      </a:r>
                      <a:endParaRPr lang="en-US" sz="700" b="0" i="0" u="none" strike="noStrike" dirty="0">
                        <a:solidFill>
                          <a:srgbClr val="000000"/>
                        </a:solidFill>
                        <a:effectLst/>
                        <a:latin typeface="Arial"/>
                      </a:endParaRPr>
                    </a:p>
                  </a:txBody>
                  <a:tcPr marL="2360" marR="2360" marT="2360" marB="0" anchor="ctr"/>
                </a:tc>
                <a:tc>
                  <a:txBody>
                    <a:bodyPr/>
                    <a:lstStyle/>
                    <a:p>
                      <a:pPr algn="ctr" fontAlgn="ctr"/>
                      <a:r>
                        <a:rPr lang="en-US" sz="700" u="none" strike="noStrike" dirty="0">
                          <a:effectLst/>
                        </a:rPr>
                        <a:t>15</a:t>
                      </a:r>
                      <a:endParaRPr lang="en-US" sz="700" b="0" i="0" u="none" strike="noStrike" dirty="0">
                        <a:solidFill>
                          <a:srgbClr val="000000"/>
                        </a:solidFill>
                        <a:effectLst/>
                        <a:latin typeface="Arial"/>
                      </a:endParaRPr>
                    </a:p>
                  </a:txBody>
                  <a:tcPr marL="2360" marR="2360" marT="2360" marB="0" anchor="ctr"/>
                </a:tc>
                <a:tc>
                  <a:txBody>
                    <a:bodyPr/>
                    <a:lstStyle/>
                    <a:p>
                      <a:pPr algn="ctr" fontAlgn="ctr"/>
                      <a:r>
                        <a:rPr lang="en-US" sz="700" u="none" strike="noStrike" dirty="0">
                          <a:effectLst/>
                        </a:rPr>
                        <a:t>0</a:t>
                      </a:r>
                      <a:endParaRPr lang="en-US" sz="700" b="0" i="0" u="none" strike="noStrike" dirty="0">
                        <a:solidFill>
                          <a:srgbClr val="000000"/>
                        </a:solidFill>
                        <a:effectLst/>
                        <a:latin typeface="Arial"/>
                      </a:endParaRPr>
                    </a:p>
                  </a:txBody>
                  <a:tcPr marL="2360" marR="2360" marT="2360" marB="0" anchor="ctr"/>
                </a:tc>
                <a:extLst>
                  <a:ext uri="{0D108BD9-81ED-4DB2-BD59-A6C34878D82A}">
                    <a16:rowId xmlns:a16="http://schemas.microsoft.com/office/drawing/2014/main" val="10021"/>
                  </a:ext>
                </a:extLst>
              </a:tr>
              <a:tr h="164592">
                <a:tc>
                  <a:txBody>
                    <a:bodyPr/>
                    <a:lstStyle/>
                    <a:p>
                      <a:pPr algn="ctr" fontAlgn="ctr"/>
                      <a:r>
                        <a:rPr lang="en-US" sz="700" u="none" strike="noStrike" dirty="0">
                          <a:effectLst/>
                        </a:rPr>
                        <a:t>1.2.17</a:t>
                      </a:r>
                      <a:endParaRPr lang="en-US" sz="700" b="0" i="0" u="none" strike="noStrike" dirty="0">
                        <a:solidFill>
                          <a:srgbClr val="000000"/>
                        </a:solidFill>
                        <a:effectLst/>
                        <a:latin typeface="Arial"/>
                      </a:endParaRPr>
                    </a:p>
                  </a:txBody>
                  <a:tcPr marL="2360" marR="2360" marT="2360" marB="0" anchor="ctr"/>
                </a:tc>
                <a:tc>
                  <a:txBody>
                    <a:bodyPr/>
                    <a:lstStyle/>
                    <a:p>
                      <a:pPr algn="l" fontAlgn="ctr"/>
                      <a:r>
                        <a:rPr lang="en-US" sz="700" u="none" strike="noStrike" dirty="0">
                          <a:effectLst/>
                        </a:rPr>
                        <a:t>Has the specific contract type been identified? For contracts, task orders, or delivery orders with multiple CLINs of varying contract types, the Contract Type reporting should be the one associated with the plurality of cost.</a:t>
                      </a:r>
                      <a:endParaRPr lang="en-US" sz="700" b="0" i="0" u="none" strike="noStrike" dirty="0">
                        <a:solidFill>
                          <a:srgbClr val="000000"/>
                        </a:solidFill>
                        <a:effectLst/>
                        <a:latin typeface="Arial"/>
                      </a:endParaRPr>
                    </a:p>
                  </a:txBody>
                  <a:tcPr marL="2360" marR="2360" marT="2360" marB="0" anchor="ctr"/>
                </a:tc>
                <a:tc>
                  <a:txBody>
                    <a:bodyPr/>
                    <a:lstStyle/>
                    <a:p>
                      <a:pPr algn="ctr" fontAlgn="ctr"/>
                      <a:r>
                        <a:rPr lang="en-US" sz="700" u="none" strike="noStrike" dirty="0">
                          <a:effectLst/>
                        </a:rPr>
                        <a:t>12</a:t>
                      </a:r>
                      <a:endParaRPr lang="en-US" sz="700" b="0" i="0" u="none" strike="noStrike" dirty="0">
                        <a:solidFill>
                          <a:srgbClr val="000000"/>
                        </a:solidFill>
                        <a:effectLst/>
                        <a:latin typeface="Arial"/>
                      </a:endParaRPr>
                    </a:p>
                  </a:txBody>
                  <a:tcPr marL="2360" marR="2360" marT="2360" marB="0" anchor="ctr"/>
                </a:tc>
                <a:tc>
                  <a:txBody>
                    <a:bodyPr/>
                    <a:lstStyle/>
                    <a:p>
                      <a:pPr algn="ctr" fontAlgn="ctr"/>
                      <a:r>
                        <a:rPr lang="en-US" sz="700" u="none" strike="noStrike" dirty="0">
                          <a:effectLst/>
                        </a:rPr>
                        <a:t>20</a:t>
                      </a:r>
                      <a:endParaRPr lang="en-US" sz="700" b="0" i="0" u="none" strike="noStrike" dirty="0">
                        <a:solidFill>
                          <a:srgbClr val="000000"/>
                        </a:solidFill>
                        <a:effectLst/>
                        <a:latin typeface="Arial"/>
                      </a:endParaRPr>
                    </a:p>
                  </a:txBody>
                  <a:tcPr marL="2360" marR="2360" marT="2360" marB="0" anchor="ctr"/>
                </a:tc>
                <a:tc>
                  <a:txBody>
                    <a:bodyPr/>
                    <a:lstStyle/>
                    <a:p>
                      <a:pPr algn="ctr" fontAlgn="ctr"/>
                      <a:r>
                        <a:rPr lang="en-US" sz="700" u="none" strike="noStrike" dirty="0">
                          <a:effectLst/>
                        </a:rPr>
                        <a:t>0</a:t>
                      </a:r>
                      <a:endParaRPr lang="en-US" sz="700" b="0" i="0" u="none" strike="noStrike" dirty="0">
                        <a:solidFill>
                          <a:srgbClr val="000000"/>
                        </a:solidFill>
                        <a:effectLst/>
                        <a:latin typeface="Arial"/>
                      </a:endParaRPr>
                    </a:p>
                  </a:txBody>
                  <a:tcPr marL="2360" marR="2360" marT="2360" marB="0" anchor="ctr"/>
                </a:tc>
                <a:tc>
                  <a:txBody>
                    <a:bodyPr/>
                    <a:lstStyle/>
                    <a:p>
                      <a:pPr algn="ctr" fontAlgn="ctr"/>
                      <a:r>
                        <a:rPr lang="en-US" sz="700" u="none" strike="noStrike" dirty="0">
                          <a:effectLst/>
                        </a:rPr>
                        <a:t>0</a:t>
                      </a:r>
                      <a:endParaRPr lang="en-US" sz="700" b="0" i="0" u="none" strike="noStrike" dirty="0">
                        <a:solidFill>
                          <a:srgbClr val="000000"/>
                        </a:solidFill>
                        <a:effectLst/>
                        <a:latin typeface="Arial"/>
                      </a:endParaRPr>
                    </a:p>
                  </a:txBody>
                  <a:tcPr marL="2360" marR="2360" marT="2360" marB="0" anchor="ctr"/>
                </a:tc>
                <a:extLst>
                  <a:ext uri="{0D108BD9-81ED-4DB2-BD59-A6C34878D82A}">
                    <a16:rowId xmlns:a16="http://schemas.microsoft.com/office/drawing/2014/main" val="10022"/>
                  </a:ext>
                </a:extLst>
              </a:tr>
              <a:tr h="164592">
                <a:tc>
                  <a:txBody>
                    <a:bodyPr/>
                    <a:lstStyle/>
                    <a:p>
                      <a:pPr algn="ctr" fontAlgn="ctr"/>
                      <a:r>
                        <a:rPr lang="en-US" sz="700" u="none" strike="noStrike" dirty="0">
                          <a:effectLst/>
                        </a:rPr>
                        <a:t>1.2.22</a:t>
                      </a:r>
                      <a:endParaRPr lang="en-US" sz="700" b="0" i="0" u="none" strike="noStrike" dirty="0">
                        <a:solidFill>
                          <a:srgbClr val="000000"/>
                        </a:solidFill>
                        <a:effectLst/>
                        <a:latin typeface="Arial"/>
                      </a:endParaRPr>
                    </a:p>
                  </a:txBody>
                  <a:tcPr marL="2360" marR="2360" marT="2360" marB="0" anchor="ctr"/>
                </a:tc>
                <a:tc>
                  <a:txBody>
                    <a:bodyPr/>
                    <a:lstStyle/>
                    <a:p>
                      <a:pPr algn="l" fontAlgn="ctr"/>
                      <a:r>
                        <a:rPr lang="en-US" sz="700" u="none" strike="noStrike" dirty="0">
                          <a:effectLst/>
                        </a:rPr>
                        <a:t>Has the funding appropriation been identified (for example: Research, Development, Test and Evaluation (RDT&amp;E), Procurement, Operation and Maintenance (O&amp;M), Foreign Military Sales (FMS), etc.)?</a:t>
                      </a:r>
                      <a:endParaRPr lang="en-US" sz="700" b="0" i="0" u="none" strike="noStrike" dirty="0">
                        <a:solidFill>
                          <a:srgbClr val="000000"/>
                        </a:solidFill>
                        <a:effectLst/>
                        <a:latin typeface="Arial"/>
                      </a:endParaRPr>
                    </a:p>
                  </a:txBody>
                  <a:tcPr marL="2360" marR="2360" marT="2360" marB="0" anchor="ctr"/>
                </a:tc>
                <a:tc>
                  <a:txBody>
                    <a:bodyPr/>
                    <a:lstStyle/>
                    <a:p>
                      <a:pPr algn="ctr" fontAlgn="ctr"/>
                      <a:r>
                        <a:rPr lang="en-US" sz="700" u="none" strike="noStrike" dirty="0">
                          <a:effectLst/>
                        </a:rPr>
                        <a:t>12</a:t>
                      </a:r>
                      <a:endParaRPr lang="en-US" sz="700" b="0" i="0" u="none" strike="noStrike" dirty="0">
                        <a:solidFill>
                          <a:srgbClr val="000000"/>
                        </a:solidFill>
                        <a:effectLst/>
                        <a:latin typeface="Arial"/>
                      </a:endParaRPr>
                    </a:p>
                  </a:txBody>
                  <a:tcPr marL="2360" marR="2360" marT="2360" marB="0" anchor="ctr"/>
                </a:tc>
                <a:tc>
                  <a:txBody>
                    <a:bodyPr/>
                    <a:lstStyle/>
                    <a:p>
                      <a:pPr algn="ctr" fontAlgn="ctr"/>
                      <a:r>
                        <a:rPr lang="en-US" sz="700" u="none" strike="noStrike" dirty="0">
                          <a:effectLst/>
                        </a:rPr>
                        <a:t>20</a:t>
                      </a:r>
                      <a:endParaRPr lang="en-US" sz="700" b="0" i="0" u="none" strike="noStrike" dirty="0">
                        <a:solidFill>
                          <a:srgbClr val="000000"/>
                        </a:solidFill>
                        <a:effectLst/>
                        <a:latin typeface="Arial"/>
                      </a:endParaRPr>
                    </a:p>
                  </a:txBody>
                  <a:tcPr marL="2360" marR="2360" marT="2360" marB="0" anchor="ctr"/>
                </a:tc>
                <a:tc>
                  <a:txBody>
                    <a:bodyPr/>
                    <a:lstStyle/>
                    <a:p>
                      <a:pPr algn="ctr" fontAlgn="ctr"/>
                      <a:r>
                        <a:rPr lang="en-US" sz="700" u="none" strike="noStrike" dirty="0">
                          <a:effectLst/>
                        </a:rPr>
                        <a:t>0</a:t>
                      </a:r>
                      <a:endParaRPr lang="en-US" sz="700" b="0" i="0" u="none" strike="noStrike" dirty="0">
                        <a:solidFill>
                          <a:srgbClr val="000000"/>
                        </a:solidFill>
                        <a:effectLst/>
                        <a:latin typeface="Arial"/>
                      </a:endParaRPr>
                    </a:p>
                  </a:txBody>
                  <a:tcPr marL="2360" marR="2360" marT="2360" marB="0" anchor="ctr"/>
                </a:tc>
                <a:tc>
                  <a:txBody>
                    <a:bodyPr/>
                    <a:lstStyle/>
                    <a:p>
                      <a:pPr algn="ctr" fontAlgn="ctr"/>
                      <a:r>
                        <a:rPr lang="en-US" sz="700" u="none" strike="noStrike" dirty="0">
                          <a:effectLst/>
                        </a:rPr>
                        <a:t>0</a:t>
                      </a:r>
                      <a:endParaRPr lang="en-US" sz="700" b="0" i="0" u="none" strike="noStrike" dirty="0">
                        <a:solidFill>
                          <a:srgbClr val="000000"/>
                        </a:solidFill>
                        <a:effectLst/>
                        <a:latin typeface="Arial"/>
                      </a:endParaRPr>
                    </a:p>
                  </a:txBody>
                  <a:tcPr marL="2360" marR="2360" marT="2360" marB="0" anchor="ctr"/>
                </a:tc>
                <a:extLst>
                  <a:ext uri="{0D108BD9-81ED-4DB2-BD59-A6C34878D82A}">
                    <a16:rowId xmlns:a16="http://schemas.microsoft.com/office/drawing/2014/main" val="10023"/>
                  </a:ext>
                </a:extLst>
              </a:tr>
              <a:tr h="164592">
                <a:tc>
                  <a:txBody>
                    <a:bodyPr/>
                    <a:lstStyle/>
                    <a:p>
                      <a:pPr algn="ctr" fontAlgn="ctr"/>
                      <a:r>
                        <a:rPr lang="en-US" sz="700" u="none" strike="noStrike" dirty="0">
                          <a:effectLst/>
                        </a:rPr>
                        <a:t>1.2.4</a:t>
                      </a:r>
                      <a:endParaRPr lang="en-US" sz="700" b="0" i="0" u="none" strike="noStrike" dirty="0">
                        <a:solidFill>
                          <a:srgbClr val="000000"/>
                        </a:solidFill>
                        <a:effectLst/>
                        <a:latin typeface="Arial"/>
                      </a:endParaRPr>
                    </a:p>
                  </a:txBody>
                  <a:tcPr marL="2360" marR="2360" marT="2360" marB="0" anchor="ctr"/>
                </a:tc>
                <a:tc>
                  <a:txBody>
                    <a:bodyPr/>
                    <a:lstStyle/>
                    <a:p>
                      <a:pPr algn="l" fontAlgn="ctr"/>
                      <a:r>
                        <a:rPr lang="en-US" sz="700" u="none" strike="noStrike" dirty="0">
                          <a:effectLst/>
                        </a:rPr>
                        <a:t>Has the Defense material item category been provided in accordance with MIL-STD-881C guidance (for example: Aircraft, radar, ship, Unmanned Ariel Vehicle (UAV) system)?</a:t>
                      </a:r>
                      <a:endParaRPr lang="en-US" sz="700" b="0" i="0" u="none" strike="noStrike" dirty="0">
                        <a:solidFill>
                          <a:srgbClr val="000000"/>
                        </a:solidFill>
                        <a:effectLst/>
                        <a:latin typeface="Arial"/>
                      </a:endParaRPr>
                    </a:p>
                  </a:txBody>
                  <a:tcPr marL="2360" marR="2360" marT="2360" marB="0" anchor="ctr"/>
                </a:tc>
                <a:tc>
                  <a:txBody>
                    <a:bodyPr/>
                    <a:lstStyle/>
                    <a:p>
                      <a:pPr algn="ctr" fontAlgn="ctr"/>
                      <a:r>
                        <a:rPr lang="en-US" sz="700" u="none" strike="noStrike" dirty="0">
                          <a:effectLst/>
                        </a:rPr>
                        <a:t>12</a:t>
                      </a:r>
                      <a:endParaRPr lang="en-US" sz="700" b="0" i="0" u="none" strike="noStrike" dirty="0">
                        <a:solidFill>
                          <a:srgbClr val="000000"/>
                        </a:solidFill>
                        <a:effectLst/>
                        <a:latin typeface="Arial"/>
                      </a:endParaRPr>
                    </a:p>
                  </a:txBody>
                  <a:tcPr marL="2360" marR="2360" marT="2360" marB="0" anchor="ctr"/>
                </a:tc>
                <a:tc>
                  <a:txBody>
                    <a:bodyPr/>
                    <a:lstStyle/>
                    <a:p>
                      <a:pPr algn="ctr" fontAlgn="ctr"/>
                      <a:r>
                        <a:rPr lang="en-US" sz="700" u="none" strike="noStrike" dirty="0">
                          <a:effectLst/>
                        </a:rPr>
                        <a:t>12</a:t>
                      </a:r>
                      <a:endParaRPr lang="en-US" sz="700" b="0" i="0" u="none" strike="noStrike" dirty="0">
                        <a:solidFill>
                          <a:srgbClr val="000000"/>
                        </a:solidFill>
                        <a:effectLst/>
                        <a:latin typeface="Arial"/>
                      </a:endParaRPr>
                    </a:p>
                  </a:txBody>
                  <a:tcPr marL="2360" marR="2360" marT="2360" marB="0" anchor="ctr"/>
                </a:tc>
                <a:tc>
                  <a:txBody>
                    <a:bodyPr/>
                    <a:lstStyle/>
                    <a:p>
                      <a:pPr algn="ctr" fontAlgn="ctr"/>
                      <a:r>
                        <a:rPr lang="en-US" sz="700" u="none" strike="noStrike" dirty="0">
                          <a:effectLst/>
                        </a:rPr>
                        <a:t>8</a:t>
                      </a:r>
                      <a:endParaRPr lang="en-US" sz="700" b="0" i="0" u="none" strike="noStrike" dirty="0">
                        <a:solidFill>
                          <a:srgbClr val="000000"/>
                        </a:solidFill>
                        <a:effectLst/>
                        <a:latin typeface="Arial"/>
                      </a:endParaRPr>
                    </a:p>
                  </a:txBody>
                  <a:tcPr marL="2360" marR="2360" marT="2360" marB="0" anchor="ctr"/>
                </a:tc>
                <a:tc>
                  <a:txBody>
                    <a:bodyPr/>
                    <a:lstStyle/>
                    <a:p>
                      <a:pPr algn="ctr" fontAlgn="ctr"/>
                      <a:r>
                        <a:rPr lang="en-US" sz="700" u="none" strike="noStrike" dirty="0">
                          <a:effectLst/>
                        </a:rPr>
                        <a:t>0</a:t>
                      </a:r>
                      <a:endParaRPr lang="en-US" sz="700" b="0" i="0" u="none" strike="noStrike" dirty="0">
                        <a:solidFill>
                          <a:srgbClr val="000000"/>
                        </a:solidFill>
                        <a:effectLst/>
                        <a:latin typeface="Arial"/>
                      </a:endParaRPr>
                    </a:p>
                  </a:txBody>
                  <a:tcPr marL="2360" marR="2360" marT="2360" marB="0" anchor="ctr"/>
                </a:tc>
                <a:extLst>
                  <a:ext uri="{0D108BD9-81ED-4DB2-BD59-A6C34878D82A}">
                    <a16:rowId xmlns:a16="http://schemas.microsoft.com/office/drawing/2014/main" val="10024"/>
                  </a:ext>
                </a:extLst>
              </a:tr>
              <a:tr h="164592">
                <a:tc>
                  <a:txBody>
                    <a:bodyPr/>
                    <a:lstStyle/>
                    <a:p>
                      <a:pPr algn="ctr" fontAlgn="ctr"/>
                      <a:r>
                        <a:rPr lang="en-US" sz="700" u="none" strike="noStrike" dirty="0">
                          <a:effectLst/>
                        </a:rPr>
                        <a:t>1.3.3.5</a:t>
                      </a:r>
                      <a:endParaRPr lang="en-US" sz="700" b="0" i="0" u="none" strike="noStrike" dirty="0">
                        <a:solidFill>
                          <a:srgbClr val="000000"/>
                        </a:solidFill>
                        <a:effectLst/>
                        <a:latin typeface="Arial"/>
                      </a:endParaRPr>
                    </a:p>
                  </a:txBody>
                  <a:tcPr marL="2360" marR="2360" marT="2360" marB="0" anchor="ctr"/>
                </a:tc>
                <a:tc>
                  <a:txBody>
                    <a:bodyPr/>
                    <a:lstStyle/>
                    <a:p>
                      <a:pPr algn="l" fontAlgn="ctr"/>
                      <a:r>
                        <a:rPr lang="en-US" sz="700" u="none" strike="noStrike" dirty="0">
                          <a:effectLst/>
                        </a:rPr>
                        <a:t>Has the development method also been identified (for example: Structured Analysis, Object Oriented, Vienna Development, etc.)?</a:t>
                      </a:r>
                      <a:endParaRPr lang="en-US" sz="700" b="0" i="0" u="none" strike="noStrike" dirty="0">
                        <a:solidFill>
                          <a:srgbClr val="000000"/>
                        </a:solidFill>
                        <a:effectLst/>
                        <a:latin typeface="Arial"/>
                      </a:endParaRPr>
                    </a:p>
                  </a:txBody>
                  <a:tcPr marL="2360" marR="2360" marT="2360" marB="0" anchor="ctr"/>
                </a:tc>
                <a:tc>
                  <a:txBody>
                    <a:bodyPr/>
                    <a:lstStyle/>
                    <a:p>
                      <a:pPr algn="ctr" fontAlgn="ctr"/>
                      <a:r>
                        <a:rPr lang="en-US" sz="700" u="none" strike="noStrike" dirty="0">
                          <a:effectLst/>
                        </a:rPr>
                        <a:t>12</a:t>
                      </a:r>
                      <a:endParaRPr lang="en-US" sz="700" b="0" i="0" u="none" strike="noStrike" dirty="0">
                        <a:solidFill>
                          <a:srgbClr val="000000"/>
                        </a:solidFill>
                        <a:effectLst/>
                        <a:latin typeface="Arial"/>
                      </a:endParaRPr>
                    </a:p>
                  </a:txBody>
                  <a:tcPr marL="2360" marR="2360" marT="2360" marB="0" anchor="ctr"/>
                </a:tc>
                <a:tc>
                  <a:txBody>
                    <a:bodyPr/>
                    <a:lstStyle/>
                    <a:p>
                      <a:pPr algn="ctr" fontAlgn="ctr"/>
                      <a:r>
                        <a:rPr lang="en-US" sz="700" u="none" strike="noStrike" dirty="0">
                          <a:effectLst/>
                        </a:rPr>
                        <a:t>20</a:t>
                      </a:r>
                      <a:endParaRPr lang="en-US" sz="700" b="0" i="0" u="none" strike="noStrike" dirty="0">
                        <a:solidFill>
                          <a:srgbClr val="000000"/>
                        </a:solidFill>
                        <a:effectLst/>
                        <a:latin typeface="Arial"/>
                      </a:endParaRPr>
                    </a:p>
                  </a:txBody>
                  <a:tcPr marL="2360" marR="2360" marT="2360" marB="0" anchor="ctr"/>
                </a:tc>
                <a:tc>
                  <a:txBody>
                    <a:bodyPr/>
                    <a:lstStyle/>
                    <a:p>
                      <a:pPr algn="ctr" fontAlgn="ctr"/>
                      <a:r>
                        <a:rPr lang="en-US" sz="700" u="none" strike="noStrike" dirty="0">
                          <a:effectLst/>
                        </a:rPr>
                        <a:t>0</a:t>
                      </a:r>
                      <a:endParaRPr lang="en-US" sz="700" b="0" i="0" u="none" strike="noStrike" dirty="0">
                        <a:solidFill>
                          <a:srgbClr val="000000"/>
                        </a:solidFill>
                        <a:effectLst/>
                        <a:latin typeface="Arial"/>
                      </a:endParaRPr>
                    </a:p>
                  </a:txBody>
                  <a:tcPr marL="2360" marR="2360" marT="2360" marB="0" anchor="ctr"/>
                </a:tc>
                <a:tc>
                  <a:txBody>
                    <a:bodyPr/>
                    <a:lstStyle/>
                    <a:p>
                      <a:pPr algn="ctr" fontAlgn="ctr"/>
                      <a:r>
                        <a:rPr lang="en-US" sz="700" u="none" strike="noStrike" dirty="0">
                          <a:effectLst/>
                        </a:rPr>
                        <a:t>0</a:t>
                      </a:r>
                      <a:endParaRPr lang="en-US" sz="700" b="0" i="0" u="none" strike="noStrike" dirty="0">
                        <a:solidFill>
                          <a:srgbClr val="000000"/>
                        </a:solidFill>
                        <a:effectLst/>
                        <a:latin typeface="Arial"/>
                      </a:endParaRPr>
                    </a:p>
                  </a:txBody>
                  <a:tcPr marL="2360" marR="2360" marT="2360" marB="0" anchor="ctr"/>
                </a:tc>
                <a:extLst>
                  <a:ext uri="{0D108BD9-81ED-4DB2-BD59-A6C34878D82A}">
                    <a16:rowId xmlns:a16="http://schemas.microsoft.com/office/drawing/2014/main" val="10025"/>
                  </a:ext>
                </a:extLst>
              </a:tr>
              <a:tr h="164592">
                <a:tc>
                  <a:txBody>
                    <a:bodyPr/>
                    <a:lstStyle/>
                    <a:p>
                      <a:pPr algn="ctr" fontAlgn="ctr"/>
                      <a:r>
                        <a:rPr lang="en-US" sz="700" u="none" strike="noStrike" dirty="0">
                          <a:effectLst/>
                        </a:rPr>
                        <a:t>1.6.2</a:t>
                      </a:r>
                      <a:endParaRPr lang="en-US" sz="700" b="0" i="0" u="none" strike="noStrike" dirty="0">
                        <a:solidFill>
                          <a:srgbClr val="000000"/>
                        </a:solidFill>
                        <a:effectLst/>
                        <a:latin typeface="Arial"/>
                      </a:endParaRPr>
                    </a:p>
                  </a:txBody>
                  <a:tcPr marL="2360" marR="2360" marT="2360" marB="0" anchor="ctr"/>
                </a:tc>
                <a:tc>
                  <a:txBody>
                    <a:bodyPr/>
                    <a:lstStyle/>
                    <a:p>
                      <a:pPr algn="l" fontAlgn="ctr"/>
                      <a:r>
                        <a:rPr lang="en-US" sz="700" u="none" strike="noStrike" dirty="0">
                          <a:effectLst/>
                        </a:rPr>
                        <a:t>Was effort data reported as estimated or actual results?  If the submission includes estimated values and actual results, does the report include a clear and documented split between actual results and estimated values?</a:t>
                      </a:r>
                      <a:endParaRPr lang="en-US" sz="700" b="0" i="0" u="none" strike="noStrike" dirty="0">
                        <a:solidFill>
                          <a:srgbClr val="000000"/>
                        </a:solidFill>
                        <a:effectLst/>
                        <a:latin typeface="Arial"/>
                      </a:endParaRPr>
                    </a:p>
                  </a:txBody>
                  <a:tcPr marL="2360" marR="2360" marT="2360" marB="0" anchor="ctr"/>
                </a:tc>
                <a:tc>
                  <a:txBody>
                    <a:bodyPr/>
                    <a:lstStyle/>
                    <a:p>
                      <a:pPr algn="ctr" fontAlgn="ctr"/>
                      <a:r>
                        <a:rPr lang="en-US" sz="700" u="none" strike="noStrike" dirty="0">
                          <a:effectLst/>
                        </a:rPr>
                        <a:t>12</a:t>
                      </a:r>
                      <a:endParaRPr lang="en-US" sz="700" b="0" i="0" u="none" strike="noStrike" dirty="0">
                        <a:solidFill>
                          <a:srgbClr val="000000"/>
                        </a:solidFill>
                        <a:effectLst/>
                        <a:latin typeface="Arial"/>
                      </a:endParaRPr>
                    </a:p>
                  </a:txBody>
                  <a:tcPr marL="2360" marR="2360" marT="2360" marB="0" anchor="ctr"/>
                </a:tc>
                <a:tc>
                  <a:txBody>
                    <a:bodyPr/>
                    <a:lstStyle/>
                    <a:p>
                      <a:pPr algn="ctr" fontAlgn="ctr"/>
                      <a:r>
                        <a:rPr lang="en-US" sz="700" u="none" strike="noStrike" dirty="0">
                          <a:effectLst/>
                        </a:rPr>
                        <a:t>18</a:t>
                      </a:r>
                      <a:endParaRPr lang="en-US" sz="700" b="0" i="0" u="none" strike="noStrike" dirty="0">
                        <a:solidFill>
                          <a:srgbClr val="000000"/>
                        </a:solidFill>
                        <a:effectLst/>
                        <a:latin typeface="Arial"/>
                      </a:endParaRPr>
                    </a:p>
                  </a:txBody>
                  <a:tcPr marL="2360" marR="2360" marT="2360" marB="0" anchor="ctr"/>
                </a:tc>
                <a:tc>
                  <a:txBody>
                    <a:bodyPr/>
                    <a:lstStyle/>
                    <a:p>
                      <a:pPr algn="ctr" fontAlgn="ctr"/>
                      <a:r>
                        <a:rPr lang="en-US" sz="700" u="none" strike="noStrike" dirty="0">
                          <a:effectLst/>
                        </a:rPr>
                        <a:t>2</a:t>
                      </a:r>
                      <a:endParaRPr lang="en-US" sz="700" b="0" i="0" u="none" strike="noStrike" dirty="0">
                        <a:solidFill>
                          <a:srgbClr val="000000"/>
                        </a:solidFill>
                        <a:effectLst/>
                        <a:latin typeface="Arial"/>
                      </a:endParaRPr>
                    </a:p>
                  </a:txBody>
                  <a:tcPr marL="2360" marR="2360" marT="2360" marB="0" anchor="ctr"/>
                </a:tc>
                <a:tc>
                  <a:txBody>
                    <a:bodyPr/>
                    <a:lstStyle/>
                    <a:p>
                      <a:pPr algn="ctr" fontAlgn="ctr"/>
                      <a:r>
                        <a:rPr lang="en-US" sz="700" u="none" strike="noStrike" dirty="0">
                          <a:effectLst/>
                        </a:rPr>
                        <a:t>0</a:t>
                      </a:r>
                      <a:endParaRPr lang="en-US" sz="700" b="0" i="0" u="none" strike="noStrike" dirty="0">
                        <a:solidFill>
                          <a:srgbClr val="000000"/>
                        </a:solidFill>
                        <a:effectLst/>
                        <a:latin typeface="Arial"/>
                      </a:endParaRPr>
                    </a:p>
                  </a:txBody>
                  <a:tcPr marL="2360" marR="2360" marT="2360" marB="0" anchor="ctr"/>
                </a:tc>
                <a:extLst>
                  <a:ext uri="{0D108BD9-81ED-4DB2-BD59-A6C34878D82A}">
                    <a16:rowId xmlns:a16="http://schemas.microsoft.com/office/drawing/2014/main" val="10026"/>
                  </a:ext>
                </a:extLst>
              </a:tr>
            </a:tbl>
          </a:graphicData>
        </a:graphic>
      </p:graphicFrame>
      <p:sp>
        <p:nvSpPr>
          <p:cNvPr id="2" name="Text Placeholder 1"/>
          <p:cNvSpPr>
            <a:spLocks noGrp="1"/>
          </p:cNvSpPr>
          <p:nvPr>
            <p:ph type="body" sz="quarter" idx="13"/>
          </p:nvPr>
        </p:nvSpPr>
        <p:spPr>
          <a:xfrm>
            <a:off x="1806904" y="464011"/>
            <a:ext cx="4993947" cy="500047"/>
          </a:xfrm>
        </p:spPr>
        <p:txBody>
          <a:bodyPr>
            <a:normAutofit fontScale="77500" lnSpcReduction="20000"/>
          </a:bodyPr>
          <a:lstStyle/>
          <a:p>
            <a:r>
              <a:rPr lang="en-US" dirty="0" smtClean="0"/>
              <a:t>V&amp;V Questions Most Frequently With “No” Response</a:t>
            </a:r>
            <a:endParaRPr lang="en-US" dirty="0"/>
          </a:p>
        </p:txBody>
      </p:sp>
      <p:sp>
        <p:nvSpPr>
          <p:cNvPr id="3" name="Text Placeholder 2"/>
          <p:cNvSpPr>
            <a:spLocks noGrp="1"/>
          </p:cNvSpPr>
          <p:nvPr>
            <p:ph type="body" sz="quarter" idx="14"/>
          </p:nvPr>
        </p:nvSpPr>
        <p:spPr/>
        <p:txBody>
          <a:bodyPr/>
          <a:lstStyle/>
          <a:p>
            <a:r>
              <a:rPr lang="en-US" dirty="0"/>
              <a:t>SURF Process Summary &amp; Initial </a:t>
            </a:r>
            <a:r>
              <a:rPr lang="en-US" dirty="0" smtClean="0"/>
              <a:t>Findings</a:t>
            </a:r>
            <a:endParaRPr lang="en-US" dirty="0"/>
          </a:p>
        </p:txBody>
      </p:sp>
      <p:sp>
        <p:nvSpPr>
          <p:cNvPr id="7" name="TextBox 6"/>
          <p:cNvSpPr txBox="1"/>
          <p:nvPr/>
        </p:nvSpPr>
        <p:spPr>
          <a:xfrm>
            <a:off x="4298158" y="828675"/>
            <a:ext cx="3595687" cy="400110"/>
          </a:xfrm>
          <a:prstGeom prst="rect">
            <a:avLst/>
          </a:prstGeom>
          <a:noFill/>
        </p:spPr>
        <p:txBody>
          <a:bodyPr wrap="square" rtlCol="0">
            <a:spAutoFit/>
          </a:bodyPr>
          <a:lstStyle/>
          <a:p>
            <a:r>
              <a:rPr lang="en-US" sz="2000" i="1" dirty="0">
                <a:solidFill>
                  <a:prstClr val="black"/>
                </a:solidFill>
              </a:rPr>
              <a:t>All Reviews (Mar – Dec 2016)</a:t>
            </a:r>
          </a:p>
        </p:txBody>
      </p:sp>
      <p:sp>
        <p:nvSpPr>
          <p:cNvPr id="5" name="Slide Number Placeholder 4"/>
          <p:cNvSpPr>
            <a:spLocks noGrp="1"/>
          </p:cNvSpPr>
          <p:nvPr>
            <p:ph type="sldNum" sz="quarter" idx="12"/>
          </p:nvPr>
        </p:nvSpPr>
        <p:spPr>
          <a:xfrm>
            <a:off x="11521440" y="6381750"/>
            <a:ext cx="560492" cy="365125"/>
          </a:xfrm>
        </p:spPr>
        <p:txBody>
          <a:bodyPr/>
          <a:lstStyle/>
          <a:p>
            <a:fld id="{8F8C957E-D11D-442A-875E-0647976CE83B}" type="slidenum">
              <a:rPr lang="en-US" smtClean="0">
                <a:solidFill>
                  <a:prstClr val="black"/>
                </a:solidFill>
              </a:rPr>
              <a:pPr/>
              <a:t>57</a:t>
            </a:fld>
            <a:endParaRPr lang="en-US" dirty="0">
              <a:solidFill>
                <a:prstClr val="black"/>
              </a:solidFill>
            </a:endParaRPr>
          </a:p>
        </p:txBody>
      </p:sp>
    </p:spTree>
    <p:extLst>
      <p:ext uri="{BB962C8B-B14F-4D97-AF65-F5344CB8AC3E}">
        <p14:creationId xmlns:p14="http://schemas.microsoft.com/office/powerpoint/2010/main" val="56585529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nvPr>
        </p:nvGraphicFramePr>
        <p:xfrm>
          <a:off x="1600203" y="1295401"/>
          <a:ext cx="8762999" cy="4677156"/>
        </p:xfrm>
        <a:graphic>
          <a:graphicData uri="http://schemas.openxmlformats.org/drawingml/2006/table">
            <a:tbl>
              <a:tblPr>
                <a:tableStyleId>{5C22544A-7EE6-4342-B048-85BDC9FD1C3A}</a:tableStyleId>
              </a:tblPr>
              <a:tblGrid>
                <a:gridCol w="569507">
                  <a:extLst>
                    <a:ext uri="{9D8B030D-6E8A-4147-A177-3AD203B41FA5}">
                      <a16:colId xmlns:a16="http://schemas.microsoft.com/office/drawing/2014/main" val="20000"/>
                    </a:ext>
                  </a:extLst>
                </a:gridCol>
                <a:gridCol w="6523974">
                  <a:extLst>
                    <a:ext uri="{9D8B030D-6E8A-4147-A177-3AD203B41FA5}">
                      <a16:colId xmlns:a16="http://schemas.microsoft.com/office/drawing/2014/main" val="20001"/>
                    </a:ext>
                  </a:extLst>
                </a:gridCol>
                <a:gridCol w="374472">
                  <a:extLst>
                    <a:ext uri="{9D8B030D-6E8A-4147-A177-3AD203B41FA5}">
                      <a16:colId xmlns:a16="http://schemas.microsoft.com/office/drawing/2014/main" val="20002"/>
                    </a:ext>
                  </a:extLst>
                </a:gridCol>
                <a:gridCol w="374472">
                  <a:extLst>
                    <a:ext uri="{9D8B030D-6E8A-4147-A177-3AD203B41FA5}">
                      <a16:colId xmlns:a16="http://schemas.microsoft.com/office/drawing/2014/main" val="20003"/>
                    </a:ext>
                  </a:extLst>
                </a:gridCol>
                <a:gridCol w="374472">
                  <a:extLst>
                    <a:ext uri="{9D8B030D-6E8A-4147-A177-3AD203B41FA5}">
                      <a16:colId xmlns:a16="http://schemas.microsoft.com/office/drawing/2014/main" val="20004"/>
                    </a:ext>
                  </a:extLst>
                </a:gridCol>
                <a:gridCol w="546102">
                  <a:extLst>
                    <a:ext uri="{9D8B030D-6E8A-4147-A177-3AD203B41FA5}">
                      <a16:colId xmlns:a16="http://schemas.microsoft.com/office/drawing/2014/main" val="20005"/>
                    </a:ext>
                  </a:extLst>
                </a:gridCol>
              </a:tblGrid>
              <a:tr h="164592">
                <a:tc>
                  <a:txBody>
                    <a:bodyPr/>
                    <a:lstStyle/>
                    <a:p>
                      <a:pPr algn="ctr" fontAlgn="ctr"/>
                      <a:r>
                        <a:rPr lang="en-US" sz="700" u="none" strike="noStrike" dirty="0">
                          <a:solidFill>
                            <a:schemeClr val="bg1"/>
                          </a:solidFill>
                          <a:effectLst/>
                          <a:latin typeface="+mn-lt"/>
                        </a:rPr>
                        <a:t>Question ID</a:t>
                      </a:r>
                      <a:endParaRPr lang="en-US" sz="700" b="1" i="0" u="none" strike="noStrike" dirty="0">
                        <a:solidFill>
                          <a:schemeClr val="bg1"/>
                        </a:solidFill>
                        <a:effectLst/>
                        <a:latin typeface="+mn-lt"/>
                      </a:endParaRPr>
                    </a:p>
                  </a:txBody>
                  <a:tcPr marL="2360" marR="2360" marT="2360" marB="0" anchor="ctr">
                    <a:solidFill>
                      <a:schemeClr val="accent6">
                        <a:lumMod val="50000"/>
                      </a:schemeClr>
                    </a:solidFill>
                  </a:tcPr>
                </a:tc>
                <a:tc>
                  <a:txBody>
                    <a:bodyPr/>
                    <a:lstStyle/>
                    <a:p>
                      <a:pPr algn="l" fontAlgn="ctr"/>
                      <a:r>
                        <a:rPr lang="en-US" sz="700" u="none" strike="noStrike" dirty="0">
                          <a:solidFill>
                            <a:schemeClr val="bg1"/>
                          </a:solidFill>
                          <a:effectLst/>
                          <a:latin typeface="+mn-lt"/>
                        </a:rPr>
                        <a:t>Question from V&amp;V Guide Template</a:t>
                      </a:r>
                      <a:endParaRPr lang="en-US" sz="700" b="1" i="0" u="none" strike="noStrike" dirty="0">
                        <a:solidFill>
                          <a:schemeClr val="bg1"/>
                        </a:solidFill>
                        <a:effectLst/>
                        <a:latin typeface="+mn-lt"/>
                      </a:endParaRPr>
                    </a:p>
                  </a:txBody>
                  <a:tcPr marL="2360" marR="2360" marT="2360" marB="0" anchor="ctr">
                    <a:solidFill>
                      <a:schemeClr val="accent6">
                        <a:lumMod val="50000"/>
                      </a:schemeClr>
                    </a:solidFill>
                  </a:tcPr>
                </a:tc>
                <a:tc>
                  <a:txBody>
                    <a:bodyPr/>
                    <a:lstStyle/>
                    <a:p>
                      <a:pPr algn="ctr" fontAlgn="ctr"/>
                      <a:r>
                        <a:rPr lang="en-US" sz="700" u="none" strike="noStrike" dirty="0">
                          <a:solidFill>
                            <a:schemeClr val="bg1"/>
                          </a:solidFill>
                          <a:effectLst/>
                          <a:latin typeface="+mn-lt"/>
                        </a:rPr>
                        <a:t>N(No)</a:t>
                      </a:r>
                      <a:endParaRPr lang="en-US" sz="700" b="1" i="0" u="none" strike="noStrike" dirty="0">
                        <a:solidFill>
                          <a:schemeClr val="bg1"/>
                        </a:solidFill>
                        <a:effectLst/>
                        <a:latin typeface="+mn-lt"/>
                      </a:endParaRPr>
                    </a:p>
                  </a:txBody>
                  <a:tcPr marL="2360" marR="2360" marT="2360" marB="0" anchor="ctr">
                    <a:solidFill>
                      <a:schemeClr val="accent6">
                        <a:lumMod val="50000"/>
                      </a:schemeClr>
                    </a:solidFill>
                  </a:tcPr>
                </a:tc>
                <a:tc>
                  <a:txBody>
                    <a:bodyPr/>
                    <a:lstStyle/>
                    <a:p>
                      <a:pPr algn="ctr" fontAlgn="ctr"/>
                      <a:r>
                        <a:rPr lang="en-US" sz="700" u="none" strike="noStrike" dirty="0">
                          <a:solidFill>
                            <a:schemeClr val="bg1"/>
                          </a:solidFill>
                          <a:effectLst/>
                          <a:latin typeface="+mn-lt"/>
                        </a:rPr>
                        <a:t>N(Yes)</a:t>
                      </a:r>
                      <a:endParaRPr lang="en-US" sz="700" b="1" i="0" u="none" strike="noStrike" dirty="0">
                        <a:solidFill>
                          <a:schemeClr val="bg1"/>
                        </a:solidFill>
                        <a:effectLst/>
                        <a:latin typeface="+mn-lt"/>
                      </a:endParaRPr>
                    </a:p>
                  </a:txBody>
                  <a:tcPr marL="2360" marR="2360" marT="2360" marB="0" anchor="ctr">
                    <a:solidFill>
                      <a:schemeClr val="accent6">
                        <a:lumMod val="50000"/>
                      </a:schemeClr>
                    </a:solidFill>
                  </a:tcPr>
                </a:tc>
                <a:tc>
                  <a:txBody>
                    <a:bodyPr/>
                    <a:lstStyle/>
                    <a:p>
                      <a:pPr algn="ctr" fontAlgn="ctr"/>
                      <a:r>
                        <a:rPr lang="en-US" sz="700" u="none" strike="noStrike" dirty="0">
                          <a:solidFill>
                            <a:schemeClr val="bg1"/>
                          </a:solidFill>
                          <a:effectLst/>
                          <a:latin typeface="+mn-lt"/>
                        </a:rPr>
                        <a:t>N(N/A)</a:t>
                      </a:r>
                      <a:endParaRPr lang="en-US" sz="700" b="1" i="0" u="none" strike="noStrike" dirty="0">
                        <a:solidFill>
                          <a:schemeClr val="bg1"/>
                        </a:solidFill>
                        <a:effectLst/>
                        <a:latin typeface="+mn-lt"/>
                      </a:endParaRPr>
                    </a:p>
                  </a:txBody>
                  <a:tcPr marL="2360" marR="2360" marT="2360" marB="0" anchor="ctr">
                    <a:solidFill>
                      <a:schemeClr val="accent6">
                        <a:lumMod val="50000"/>
                      </a:schemeClr>
                    </a:solidFill>
                  </a:tcPr>
                </a:tc>
                <a:tc>
                  <a:txBody>
                    <a:bodyPr/>
                    <a:lstStyle/>
                    <a:p>
                      <a:pPr algn="ctr" fontAlgn="ctr"/>
                      <a:r>
                        <a:rPr lang="en-US" sz="700" u="none" strike="noStrike" dirty="0">
                          <a:solidFill>
                            <a:schemeClr val="bg1"/>
                          </a:solidFill>
                          <a:effectLst/>
                          <a:latin typeface="+mn-lt"/>
                        </a:rPr>
                        <a:t>N(No Resp.)</a:t>
                      </a:r>
                      <a:endParaRPr lang="en-US" sz="700" b="1" i="0" u="none" strike="noStrike" dirty="0">
                        <a:solidFill>
                          <a:schemeClr val="bg1"/>
                        </a:solidFill>
                        <a:effectLst/>
                        <a:latin typeface="+mn-lt"/>
                      </a:endParaRPr>
                    </a:p>
                  </a:txBody>
                  <a:tcPr marL="2360" marR="2360" marT="2360" marB="0" anchor="ctr">
                    <a:solidFill>
                      <a:schemeClr val="accent6">
                        <a:lumMod val="50000"/>
                      </a:schemeClr>
                    </a:solidFill>
                  </a:tcPr>
                </a:tc>
                <a:extLst>
                  <a:ext uri="{0D108BD9-81ED-4DB2-BD59-A6C34878D82A}">
                    <a16:rowId xmlns:a16="http://schemas.microsoft.com/office/drawing/2014/main" val="10000"/>
                  </a:ext>
                </a:extLst>
              </a:tr>
              <a:tr h="164592">
                <a:tc>
                  <a:txBody>
                    <a:bodyPr/>
                    <a:lstStyle/>
                    <a:p>
                      <a:pPr algn="ctr" fontAlgn="ctr"/>
                      <a:r>
                        <a:rPr lang="en-US" sz="700" b="0" i="0" u="none" strike="noStrike" dirty="0">
                          <a:solidFill>
                            <a:srgbClr val="000000"/>
                          </a:solidFill>
                          <a:effectLst/>
                          <a:latin typeface="+mn-lt"/>
                        </a:rPr>
                        <a:t>1.2.12</a:t>
                      </a:r>
                    </a:p>
                  </a:txBody>
                  <a:tcPr marL="9525" marR="9525" marT="9525" marB="0" anchor="ctr"/>
                </a:tc>
                <a:tc>
                  <a:txBody>
                    <a:bodyPr/>
                    <a:lstStyle/>
                    <a:p>
                      <a:pPr algn="l" fontAlgn="ctr"/>
                      <a:r>
                        <a:rPr lang="en-US" sz="700" b="0" i="0" u="none" strike="noStrike" dirty="0">
                          <a:solidFill>
                            <a:srgbClr val="000000"/>
                          </a:solidFill>
                          <a:effectLst/>
                          <a:latin typeface="+mn-lt"/>
                        </a:rPr>
                        <a:t>Is the contract number reported?</a:t>
                      </a:r>
                    </a:p>
                  </a:txBody>
                  <a:tcPr marL="9525" marR="9525" marT="9525" marB="0" anchor="ctr"/>
                </a:tc>
                <a:tc>
                  <a:txBody>
                    <a:bodyPr/>
                    <a:lstStyle/>
                    <a:p>
                      <a:pPr algn="ctr" fontAlgn="ctr"/>
                      <a:r>
                        <a:rPr lang="en-US" sz="700" b="0" i="0" u="none" strike="noStrike" dirty="0">
                          <a:solidFill>
                            <a:srgbClr val="000000"/>
                          </a:solidFill>
                          <a:effectLst/>
                          <a:latin typeface="+mn-lt"/>
                        </a:rPr>
                        <a:t>0</a:t>
                      </a:r>
                    </a:p>
                  </a:txBody>
                  <a:tcPr marL="9525" marR="9525" marT="9525" marB="0" anchor="ctr"/>
                </a:tc>
                <a:tc>
                  <a:txBody>
                    <a:bodyPr/>
                    <a:lstStyle/>
                    <a:p>
                      <a:pPr algn="ctr" fontAlgn="ctr"/>
                      <a:r>
                        <a:rPr lang="en-US" sz="700" b="0" i="0" u="none" strike="noStrike" dirty="0">
                          <a:solidFill>
                            <a:srgbClr val="000000"/>
                          </a:solidFill>
                          <a:effectLst/>
                          <a:latin typeface="+mn-lt"/>
                        </a:rPr>
                        <a:t>32</a:t>
                      </a:r>
                    </a:p>
                  </a:txBody>
                  <a:tcPr marL="9525" marR="9525" marT="9525" marB="0" anchor="ctr"/>
                </a:tc>
                <a:tc>
                  <a:txBody>
                    <a:bodyPr/>
                    <a:lstStyle/>
                    <a:p>
                      <a:pPr algn="ctr" fontAlgn="ctr"/>
                      <a:r>
                        <a:rPr lang="en-US" sz="700" b="0" i="0" u="none" strike="noStrike" dirty="0">
                          <a:solidFill>
                            <a:srgbClr val="000000"/>
                          </a:solidFill>
                          <a:effectLst/>
                          <a:latin typeface="+mn-lt"/>
                        </a:rPr>
                        <a:t>0</a:t>
                      </a:r>
                    </a:p>
                  </a:txBody>
                  <a:tcPr marL="9525" marR="9525" marT="9525" marB="0" anchor="ctr"/>
                </a:tc>
                <a:tc>
                  <a:txBody>
                    <a:bodyPr/>
                    <a:lstStyle/>
                    <a:p>
                      <a:pPr algn="ctr" fontAlgn="ctr"/>
                      <a:r>
                        <a:rPr lang="en-US" sz="700" b="0" i="0" u="none" strike="noStrike" dirty="0">
                          <a:solidFill>
                            <a:srgbClr val="000000"/>
                          </a:solidFill>
                          <a:effectLst/>
                          <a:latin typeface="+mn-lt"/>
                        </a:rPr>
                        <a:t>0</a:t>
                      </a:r>
                    </a:p>
                  </a:txBody>
                  <a:tcPr marL="9525" marR="9525" marT="9525" marB="0" anchor="ctr"/>
                </a:tc>
                <a:extLst>
                  <a:ext uri="{0D108BD9-81ED-4DB2-BD59-A6C34878D82A}">
                    <a16:rowId xmlns:a16="http://schemas.microsoft.com/office/drawing/2014/main" val="10001"/>
                  </a:ext>
                </a:extLst>
              </a:tr>
              <a:tr h="164592">
                <a:tc>
                  <a:txBody>
                    <a:bodyPr/>
                    <a:lstStyle/>
                    <a:p>
                      <a:pPr algn="ctr" fontAlgn="ctr"/>
                      <a:r>
                        <a:rPr lang="en-US" sz="700" b="0" i="0" u="none" strike="noStrike" dirty="0">
                          <a:solidFill>
                            <a:srgbClr val="000000"/>
                          </a:solidFill>
                          <a:effectLst/>
                          <a:latin typeface="+mn-lt"/>
                        </a:rPr>
                        <a:t>1.2.20</a:t>
                      </a:r>
                    </a:p>
                  </a:txBody>
                  <a:tcPr marL="9525" marR="9525" marT="9525" marB="0" anchor="ctr"/>
                </a:tc>
                <a:tc>
                  <a:txBody>
                    <a:bodyPr/>
                    <a:lstStyle/>
                    <a:p>
                      <a:pPr algn="l" fontAlgn="ctr"/>
                      <a:r>
                        <a:rPr lang="en-US" sz="700" b="0" i="0" u="none" strike="noStrike" dirty="0">
                          <a:solidFill>
                            <a:srgbClr val="000000"/>
                          </a:solidFill>
                          <a:effectLst/>
                          <a:latin typeface="+mn-lt"/>
                        </a:rPr>
                        <a:t>Has the report type been identified (for </a:t>
                      </a:r>
                      <a:r>
                        <a:rPr lang="en-US" sz="700" b="0" i="0" u="none" strike="noStrike" dirty="0" smtClean="0">
                          <a:solidFill>
                            <a:srgbClr val="000000"/>
                          </a:solidFill>
                          <a:effectLst/>
                          <a:latin typeface="+mn-lt"/>
                        </a:rPr>
                        <a:t>example</a:t>
                      </a:r>
                      <a:r>
                        <a:rPr lang="en-US" sz="700" b="0" i="0" u="none" strike="noStrike" dirty="0">
                          <a:solidFill>
                            <a:srgbClr val="000000"/>
                          </a:solidFill>
                          <a:effectLst/>
                          <a:latin typeface="+mn-lt"/>
                        </a:rPr>
                        <a:t>: Initial, Interim, or Final)?</a:t>
                      </a:r>
                    </a:p>
                  </a:txBody>
                  <a:tcPr marL="9525" marR="9525" marT="9525" marB="0" anchor="ctr"/>
                </a:tc>
                <a:tc>
                  <a:txBody>
                    <a:bodyPr/>
                    <a:lstStyle/>
                    <a:p>
                      <a:pPr algn="ctr" fontAlgn="ctr"/>
                      <a:r>
                        <a:rPr lang="en-US" sz="700" b="0" i="0" u="none" strike="noStrike" dirty="0">
                          <a:solidFill>
                            <a:srgbClr val="000000"/>
                          </a:solidFill>
                          <a:effectLst/>
                          <a:latin typeface="+mn-lt"/>
                        </a:rPr>
                        <a:t>0</a:t>
                      </a:r>
                    </a:p>
                  </a:txBody>
                  <a:tcPr marL="9525" marR="9525" marT="9525" marB="0" anchor="ctr"/>
                </a:tc>
                <a:tc>
                  <a:txBody>
                    <a:bodyPr/>
                    <a:lstStyle/>
                    <a:p>
                      <a:pPr algn="ctr" fontAlgn="ctr"/>
                      <a:r>
                        <a:rPr lang="en-US" sz="700" b="0" i="0" u="none" strike="noStrike" dirty="0">
                          <a:solidFill>
                            <a:srgbClr val="000000"/>
                          </a:solidFill>
                          <a:effectLst/>
                          <a:latin typeface="+mn-lt"/>
                        </a:rPr>
                        <a:t>32</a:t>
                      </a:r>
                    </a:p>
                  </a:txBody>
                  <a:tcPr marL="9525" marR="9525" marT="9525" marB="0" anchor="ctr"/>
                </a:tc>
                <a:tc>
                  <a:txBody>
                    <a:bodyPr/>
                    <a:lstStyle/>
                    <a:p>
                      <a:pPr algn="ctr" fontAlgn="ctr"/>
                      <a:r>
                        <a:rPr lang="en-US" sz="700" b="0" i="0" u="none" strike="noStrike" dirty="0">
                          <a:solidFill>
                            <a:srgbClr val="000000"/>
                          </a:solidFill>
                          <a:effectLst/>
                          <a:latin typeface="+mn-lt"/>
                        </a:rPr>
                        <a:t>0</a:t>
                      </a:r>
                    </a:p>
                  </a:txBody>
                  <a:tcPr marL="9525" marR="9525" marT="9525" marB="0" anchor="ctr"/>
                </a:tc>
                <a:tc>
                  <a:txBody>
                    <a:bodyPr/>
                    <a:lstStyle/>
                    <a:p>
                      <a:pPr algn="ctr" fontAlgn="ctr"/>
                      <a:r>
                        <a:rPr lang="en-US" sz="700" b="0" i="0" u="none" strike="noStrike" dirty="0">
                          <a:solidFill>
                            <a:srgbClr val="000000"/>
                          </a:solidFill>
                          <a:effectLst/>
                          <a:latin typeface="+mn-lt"/>
                        </a:rPr>
                        <a:t>0</a:t>
                      </a:r>
                    </a:p>
                  </a:txBody>
                  <a:tcPr marL="9525" marR="9525" marT="9525" marB="0" anchor="ctr"/>
                </a:tc>
                <a:extLst>
                  <a:ext uri="{0D108BD9-81ED-4DB2-BD59-A6C34878D82A}">
                    <a16:rowId xmlns:a16="http://schemas.microsoft.com/office/drawing/2014/main" val="10002"/>
                  </a:ext>
                </a:extLst>
              </a:tr>
              <a:tr h="164592">
                <a:tc>
                  <a:txBody>
                    <a:bodyPr/>
                    <a:lstStyle/>
                    <a:p>
                      <a:pPr algn="ctr" fontAlgn="ctr"/>
                      <a:r>
                        <a:rPr lang="en-US" sz="700" b="0" i="0" u="none" strike="noStrike" dirty="0">
                          <a:solidFill>
                            <a:srgbClr val="000000"/>
                          </a:solidFill>
                          <a:effectLst/>
                          <a:latin typeface="+mn-lt"/>
                        </a:rPr>
                        <a:t>1.2.7</a:t>
                      </a:r>
                    </a:p>
                  </a:txBody>
                  <a:tcPr marL="9525" marR="9525" marT="9525" marB="0" anchor="ctr"/>
                </a:tc>
                <a:tc>
                  <a:txBody>
                    <a:bodyPr/>
                    <a:lstStyle/>
                    <a:p>
                      <a:pPr algn="l" fontAlgn="ctr"/>
                      <a:r>
                        <a:rPr lang="en-US" sz="700" b="0" i="0" u="none" strike="noStrike" dirty="0">
                          <a:solidFill>
                            <a:srgbClr val="000000"/>
                          </a:solidFill>
                          <a:effectLst/>
                          <a:latin typeface="+mn-lt"/>
                        </a:rPr>
                        <a:t>Has the contractor or organization that performed the work been identified?</a:t>
                      </a:r>
                    </a:p>
                  </a:txBody>
                  <a:tcPr marL="9525" marR="9525" marT="9525" marB="0" anchor="ctr"/>
                </a:tc>
                <a:tc>
                  <a:txBody>
                    <a:bodyPr/>
                    <a:lstStyle/>
                    <a:p>
                      <a:pPr algn="ctr" fontAlgn="ctr"/>
                      <a:r>
                        <a:rPr lang="en-US" sz="700" b="0" i="0" u="none" strike="noStrike" dirty="0">
                          <a:solidFill>
                            <a:srgbClr val="000000"/>
                          </a:solidFill>
                          <a:effectLst/>
                          <a:latin typeface="+mn-lt"/>
                        </a:rPr>
                        <a:t>0</a:t>
                      </a:r>
                    </a:p>
                  </a:txBody>
                  <a:tcPr marL="9525" marR="9525" marT="9525" marB="0" anchor="ctr"/>
                </a:tc>
                <a:tc>
                  <a:txBody>
                    <a:bodyPr/>
                    <a:lstStyle/>
                    <a:p>
                      <a:pPr algn="ctr" fontAlgn="ctr"/>
                      <a:r>
                        <a:rPr lang="en-US" sz="700" b="0" i="0" u="none" strike="noStrike" dirty="0">
                          <a:solidFill>
                            <a:srgbClr val="000000"/>
                          </a:solidFill>
                          <a:effectLst/>
                          <a:latin typeface="+mn-lt"/>
                        </a:rPr>
                        <a:t>32</a:t>
                      </a:r>
                    </a:p>
                  </a:txBody>
                  <a:tcPr marL="9525" marR="9525" marT="9525" marB="0" anchor="ctr"/>
                </a:tc>
                <a:tc>
                  <a:txBody>
                    <a:bodyPr/>
                    <a:lstStyle/>
                    <a:p>
                      <a:pPr algn="ctr" fontAlgn="ctr"/>
                      <a:r>
                        <a:rPr lang="en-US" sz="700" b="0" i="0" u="none" strike="noStrike" dirty="0">
                          <a:solidFill>
                            <a:srgbClr val="000000"/>
                          </a:solidFill>
                          <a:effectLst/>
                          <a:latin typeface="+mn-lt"/>
                        </a:rPr>
                        <a:t>0</a:t>
                      </a:r>
                    </a:p>
                  </a:txBody>
                  <a:tcPr marL="9525" marR="9525" marT="9525" marB="0" anchor="ctr"/>
                </a:tc>
                <a:tc>
                  <a:txBody>
                    <a:bodyPr/>
                    <a:lstStyle/>
                    <a:p>
                      <a:pPr algn="ctr" fontAlgn="ctr"/>
                      <a:r>
                        <a:rPr lang="en-US" sz="700" b="0" i="0" u="none" strike="noStrike" dirty="0">
                          <a:solidFill>
                            <a:srgbClr val="000000"/>
                          </a:solidFill>
                          <a:effectLst/>
                          <a:latin typeface="+mn-lt"/>
                        </a:rPr>
                        <a:t>0</a:t>
                      </a:r>
                    </a:p>
                  </a:txBody>
                  <a:tcPr marL="9525" marR="9525" marT="9525" marB="0" anchor="ctr"/>
                </a:tc>
                <a:extLst>
                  <a:ext uri="{0D108BD9-81ED-4DB2-BD59-A6C34878D82A}">
                    <a16:rowId xmlns:a16="http://schemas.microsoft.com/office/drawing/2014/main" val="10003"/>
                  </a:ext>
                </a:extLst>
              </a:tr>
              <a:tr h="164592">
                <a:tc>
                  <a:txBody>
                    <a:bodyPr/>
                    <a:lstStyle/>
                    <a:p>
                      <a:pPr algn="ctr" fontAlgn="ctr"/>
                      <a:r>
                        <a:rPr lang="en-US" sz="700" b="0" i="0" u="none" strike="noStrike" dirty="0">
                          <a:solidFill>
                            <a:srgbClr val="000000"/>
                          </a:solidFill>
                          <a:effectLst/>
                          <a:latin typeface="+mn-lt"/>
                        </a:rPr>
                        <a:t>1.2.21</a:t>
                      </a:r>
                    </a:p>
                  </a:txBody>
                  <a:tcPr marL="9525" marR="9525" marT="9525" marB="0" anchor="ctr"/>
                </a:tc>
                <a:tc>
                  <a:txBody>
                    <a:bodyPr/>
                    <a:lstStyle/>
                    <a:p>
                      <a:pPr algn="l" fontAlgn="ctr"/>
                      <a:r>
                        <a:rPr lang="en-US" sz="700" b="0" i="0" u="none" strike="noStrike" dirty="0">
                          <a:solidFill>
                            <a:srgbClr val="000000"/>
                          </a:solidFill>
                          <a:effectLst/>
                          <a:latin typeface="+mn-lt"/>
                        </a:rPr>
                        <a:t>Is there a single submission Point of Contact (POC) and supporting contact information included within the report?</a:t>
                      </a:r>
                    </a:p>
                  </a:txBody>
                  <a:tcPr marL="9525" marR="9525" marT="9525" marB="0" anchor="ctr"/>
                </a:tc>
                <a:tc>
                  <a:txBody>
                    <a:bodyPr/>
                    <a:lstStyle/>
                    <a:p>
                      <a:pPr algn="ctr" fontAlgn="ctr"/>
                      <a:r>
                        <a:rPr lang="en-US" sz="700" b="0" i="0" u="none" strike="noStrike" dirty="0">
                          <a:solidFill>
                            <a:srgbClr val="000000"/>
                          </a:solidFill>
                          <a:effectLst/>
                          <a:latin typeface="+mn-lt"/>
                        </a:rPr>
                        <a:t>3</a:t>
                      </a:r>
                    </a:p>
                  </a:txBody>
                  <a:tcPr marL="9525" marR="9525" marT="9525" marB="0" anchor="ctr"/>
                </a:tc>
                <a:tc>
                  <a:txBody>
                    <a:bodyPr/>
                    <a:lstStyle/>
                    <a:p>
                      <a:pPr algn="ctr" fontAlgn="ctr"/>
                      <a:r>
                        <a:rPr lang="en-US" sz="700" b="0" i="0" u="none" strike="noStrike" dirty="0">
                          <a:solidFill>
                            <a:srgbClr val="000000"/>
                          </a:solidFill>
                          <a:effectLst/>
                          <a:latin typeface="+mn-lt"/>
                        </a:rPr>
                        <a:t>29</a:t>
                      </a:r>
                    </a:p>
                  </a:txBody>
                  <a:tcPr marL="9525" marR="9525" marT="9525" marB="0" anchor="ctr"/>
                </a:tc>
                <a:tc>
                  <a:txBody>
                    <a:bodyPr/>
                    <a:lstStyle/>
                    <a:p>
                      <a:pPr algn="ctr" fontAlgn="ctr"/>
                      <a:r>
                        <a:rPr lang="en-US" sz="700" b="0" i="0" u="none" strike="noStrike" dirty="0">
                          <a:solidFill>
                            <a:srgbClr val="000000"/>
                          </a:solidFill>
                          <a:effectLst/>
                          <a:latin typeface="+mn-lt"/>
                        </a:rPr>
                        <a:t>0</a:t>
                      </a:r>
                    </a:p>
                  </a:txBody>
                  <a:tcPr marL="9525" marR="9525" marT="9525" marB="0" anchor="ctr"/>
                </a:tc>
                <a:tc>
                  <a:txBody>
                    <a:bodyPr/>
                    <a:lstStyle/>
                    <a:p>
                      <a:pPr algn="ctr" fontAlgn="ctr"/>
                      <a:r>
                        <a:rPr lang="en-US" sz="700" b="0" i="0" u="none" strike="noStrike" dirty="0">
                          <a:solidFill>
                            <a:srgbClr val="000000"/>
                          </a:solidFill>
                          <a:effectLst/>
                          <a:latin typeface="+mn-lt"/>
                        </a:rPr>
                        <a:t>0</a:t>
                      </a:r>
                    </a:p>
                  </a:txBody>
                  <a:tcPr marL="9525" marR="9525" marT="9525" marB="0" anchor="ctr"/>
                </a:tc>
                <a:extLst>
                  <a:ext uri="{0D108BD9-81ED-4DB2-BD59-A6C34878D82A}">
                    <a16:rowId xmlns:a16="http://schemas.microsoft.com/office/drawing/2014/main" val="10004"/>
                  </a:ext>
                </a:extLst>
              </a:tr>
              <a:tr h="164592">
                <a:tc>
                  <a:txBody>
                    <a:bodyPr/>
                    <a:lstStyle/>
                    <a:p>
                      <a:pPr algn="ctr" fontAlgn="ctr"/>
                      <a:r>
                        <a:rPr lang="en-US" sz="700" b="0" i="0" u="none" strike="noStrike" dirty="0">
                          <a:solidFill>
                            <a:srgbClr val="000000"/>
                          </a:solidFill>
                          <a:effectLst/>
                          <a:latin typeface="+mn-lt"/>
                        </a:rPr>
                        <a:t>1.7.1</a:t>
                      </a:r>
                    </a:p>
                  </a:txBody>
                  <a:tcPr marL="9525" marR="9525" marT="9525" marB="0" anchor="ctr"/>
                </a:tc>
                <a:tc>
                  <a:txBody>
                    <a:bodyPr/>
                    <a:lstStyle/>
                    <a:p>
                      <a:pPr algn="l" fontAlgn="ctr"/>
                      <a:r>
                        <a:rPr lang="en-US" sz="700" b="0" i="0" u="none" strike="noStrike" dirty="0">
                          <a:solidFill>
                            <a:srgbClr val="000000"/>
                          </a:solidFill>
                          <a:effectLst/>
                          <a:latin typeface="+mn-lt"/>
                        </a:rPr>
                        <a:t>Has schedule data been included in the submission?</a:t>
                      </a:r>
                    </a:p>
                  </a:txBody>
                  <a:tcPr marL="9525" marR="9525" marT="9525" marB="0" anchor="ctr"/>
                </a:tc>
                <a:tc>
                  <a:txBody>
                    <a:bodyPr/>
                    <a:lstStyle/>
                    <a:p>
                      <a:pPr algn="ctr" fontAlgn="ctr"/>
                      <a:r>
                        <a:rPr lang="en-US" sz="700" b="0" i="0" u="none" strike="noStrike" dirty="0">
                          <a:solidFill>
                            <a:srgbClr val="000000"/>
                          </a:solidFill>
                          <a:effectLst/>
                          <a:latin typeface="+mn-lt"/>
                        </a:rPr>
                        <a:t>3</a:t>
                      </a:r>
                    </a:p>
                  </a:txBody>
                  <a:tcPr marL="9525" marR="9525" marT="9525" marB="0" anchor="ctr"/>
                </a:tc>
                <a:tc>
                  <a:txBody>
                    <a:bodyPr/>
                    <a:lstStyle/>
                    <a:p>
                      <a:pPr algn="ctr" fontAlgn="ctr"/>
                      <a:r>
                        <a:rPr lang="en-US" sz="700" b="0" i="0" u="none" strike="noStrike" dirty="0">
                          <a:solidFill>
                            <a:srgbClr val="000000"/>
                          </a:solidFill>
                          <a:effectLst/>
                          <a:latin typeface="+mn-lt"/>
                        </a:rPr>
                        <a:t>29</a:t>
                      </a:r>
                    </a:p>
                  </a:txBody>
                  <a:tcPr marL="9525" marR="9525" marT="9525" marB="0" anchor="ctr"/>
                </a:tc>
                <a:tc>
                  <a:txBody>
                    <a:bodyPr/>
                    <a:lstStyle/>
                    <a:p>
                      <a:pPr algn="ctr" fontAlgn="ctr"/>
                      <a:r>
                        <a:rPr lang="en-US" sz="700" b="0" i="0" u="none" strike="noStrike" dirty="0">
                          <a:solidFill>
                            <a:srgbClr val="000000"/>
                          </a:solidFill>
                          <a:effectLst/>
                          <a:latin typeface="+mn-lt"/>
                        </a:rPr>
                        <a:t>0</a:t>
                      </a:r>
                    </a:p>
                  </a:txBody>
                  <a:tcPr marL="9525" marR="9525" marT="9525" marB="0" anchor="ctr"/>
                </a:tc>
                <a:tc>
                  <a:txBody>
                    <a:bodyPr/>
                    <a:lstStyle/>
                    <a:p>
                      <a:pPr algn="ctr" fontAlgn="ctr"/>
                      <a:r>
                        <a:rPr lang="en-US" sz="700" b="0" i="0" u="none" strike="noStrike" dirty="0">
                          <a:solidFill>
                            <a:srgbClr val="000000"/>
                          </a:solidFill>
                          <a:effectLst/>
                          <a:latin typeface="+mn-lt"/>
                        </a:rPr>
                        <a:t>0</a:t>
                      </a:r>
                    </a:p>
                  </a:txBody>
                  <a:tcPr marL="9525" marR="9525" marT="9525" marB="0" anchor="ctr"/>
                </a:tc>
                <a:extLst>
                  <a:ext uri="{0D108BD9-81ED-4DB2-BD59-A6C34878D82A}">
                    <a16:rowId xmlns:a16="http://schemas.microsoft.com/office/drawing/2014/main" val="10005"/>
                  </a:ext>
                </a:extLst>
              </a:tr>
              <a:tr h="164592">
                <a:tc>
                  <a:txBody>
                    <a:bodyPr/>
                    <a:lstStyle/>
                    <a:p>
                      <a:pPr algn="ctr" fontAlgn="ctr"/>
                      <a:r>
                        <a:rPr lang="en-US" sz="700" b="0" i="0" u="none" strike="noStrike" dirty="0">
                          <a:solidFill>
                            <a:srgbClr val="000000"/>
                          </a:solidFill>
                          <a:effectLst/>
                          <a:latin typeface="+mn-lt"/>
                        </a:rPr>
                        <a:t>1.7.4</a:t>
                      </a:r>
                    </a:p>
                  </a:txBody>
                  <a:tcPr marL="9525" marR="9525" marT="9525" marB="0" anchor="ctr"/>
                </a:tc>
                <a:tc>
                  <a:txBody>
                    <a:bodyPr/>
                    <a:lstStyle/>
                    <a:p>
                      <a:pPr algn="l" fontAlgn="ctr"/>
                      <a:r>
                        <a:rPr lang="en-US" sz="700" b="0" i="0" u="none" strike="noStrike" dirty="0">
                          <a:solidFill>
                            <a:srgbClr val="000000"/>
                          </a:solidFill>
                          <a:effectLst/>
                          <a:latin typeface="+mn-lt"/>
                        </a:rPr>
                        <a:t>Is schedule data broken out by SRDR activity?</a:t>
                      </a:r>
                    </a:p>
                  </a:txBody>
                  <a:tcPr marL="9525" marR="9525" marT="9525" marB="0" anchor="ctr"/>
                </a:tc>
                <a:tc>
                  <a:txBody>
                    <a:bodyPr/>
                    <a:lstStyle/>
                    <a:p>
                      <a:pPr algn="ctr" fontAlgn="ctr"/>
                      <a:r>
                        <a:rPr lang="en-US" sz="700" b="0" i="0" u="none" strike="noStrike" dirty="0">
                          <a:solidFill>
                            <a:srgbClr val="000000"/>
                          </a:solidFill>
                          <a:effectLst/>
                          <a:latin typeface="+mn-lt"/>
                        </a:rPr>
                        <a:t>3</a:t>
                      </a:r>
                    </a:p>
                  </a:txBody>
                  <a:tcPr marL="9525" marR="9525" marT="9525" marB="0" anchor="ctr"/>
                </a:tc>
                <a:tc>
                  <a:txBody>
                    <a:bodyPr/>
                    <a:lstStyle/>
                    <a:p>
                      <a:pPr algn="ctr" fontAlgn="ctr"/>
                      <a:r>
                        <a:rPr lang="en-US" sz="700" b="0" i="0" u="none" strike="noStrike" dirty="0">
                          <a:solidFill>
                            <a:srgbClr val="000000"/>
                          </a:solidFill>
                          <a:effectLst/>
                          <a:latin typeface="+mn-lt"/>
                        </a:rPr>
                        <a:t>29</a:t>
                      </a:r>
                    </a:p>
                  </a:txBody>
                  <a:tcPr marL="9525" marR="9525" marT="9525" marB="0" anchor="ctr"/>
                </a:tc>
                <a:tc>
                  <a:txBody>
                    <a:bodyPr/>
                    <a:lstStyle/>
                    <a:p>
                      <a:pPr algn="ctr" fontAlgn="ctr"/>
                      <a:r>
                        <a:rPr lang="en-US" sz="700" b="0" i="0" u="none" strike="noStrike" dirty="0">
                          <a:solidFill>
                            <a:srgbClr val="000000"/>
                          </a:solidFill>
                          <a:effectLst/>
                          <a:latin typeface="+mn-lt"/>
                        </a:rPr>
                        <a:t>0</a:t>
                      </a:r>
                    </a:p>
                  </a:txBody>
                  <a:tcPr marL="9525" marR="9525" marT="9525" marB="0" anchor="ctr"/>
                </a:tc>
                <a:tc>
                  <a:txBody>
                    <a:bodyPr/>
                    <a:lstStyle/>
                    <a:p>
                      <a:pPr algn="ctr" fontAlgn="ctr"/>
                      <a:r>
                        <a:rPr lang="en-US" sz="700" b="0" i="0" u="none" strike="noStrike" dirty="0">
                          <a:solidFill>
                            <a:srgbClr val="000000"/>
                          </a:solidFill>
                          <a:effectLst/>
                          <a:latin typeface="+mn-lt"/>
                        </a:rPr>
                        <a:t>0</a:t>
                      </a:r>
                    </a:p>
                  </a:txBody>
                  <a:tcPr marL="9525" marR="9525" marT="9525" marB="0" anchor="ctr"/>
                </a:tc>
                <a:extLst>
                  <a:ext uri="{0D108BD9-81ED-4DB2-BD59-A6C34878D82A}">
                    <a16:rowId xmlns:a16="http://schemas.microsoft.com/office/drawing/2014/main" val="10006"/>
                  </a:ext>
                </a:extLst>
              </a:tr>
              <a:tr h="164592">
                <a:tc>
                  <a:txBody>
                    <a:bodyPr/>
                    <a:lstStyle/>
                    <a:p>
                      <a:pPr algn="ctr" fontAlgn="ctr"/>
                      <a:r>
                        <a:rPr lang="en-US" sz="700" b="0" i="0" u="none" strike="noStrike" dirty="0">
                          <a:solidFill>
                            <a:srgbClr val="000000"/>
                          </a:solidFill>
                          <a:effectLst/>
                          <a:latin typeface="+mn-lt"/>
                        </a:rPr>
                        <a:t>1.1.2</a:t>
                      </a:r>
                    </a:p>
                  </a:txBody>
                  <a:tcPr marL="9525" marR="9525" marT="9525" marB="0" anchor="ctr"/>
                </a:tc>
                <a:tc>
                  <a:txBody>
                    <a:bodyPr/>
                    <a:lstStyle/>
                    <a:p>
                      <a:pPr algn="l" fontAlgn="ctr"/>
                      <a:r>
                        <a:rPr lang="en-US" sz="700" b="0" i="0" u="none" strike="noStrike" dirty="0">
                          <a:solidFill>
                            <a:srgbClr val="000000"/>
                          </a:solidFill>
                          <a:effectLst/>
                          <a:latin typeface="+mn-lt"/>
                        </a:rPr>
                        <a:t>Does the report reference the CSDR Plan?</a:t>
                      </a:r>
                    </a:p>
                  </a:txBody>
                  <a:tcPr marL="9525" marR="9525" marT="9525" marB="0" anchor="ctr"/>
                </a:tc>
                <a:tc>
                  <a:txBody>
                    <a:bodyPr/>
                    <a:lstStyle/>
                    <a:p>
                      <a:pPr algn="ctr" fontAlgn="ctr"/>
                      <a:r>
                        <a:rPr lang="en-US" sz="700" b="0" i="0" u="none" strike="noStrike" dirty="0">
                          <a:solidFill>
                            <a:srgbClr val="000000"/>
                          </a:solidFill>
                          <a:effectLst/>
                          <a:latin typeface="+mn-lt"/>
                        </a:rPr>
                        <a:t>4</a:t>
                      </a:r>
                    </a:p>
                  </a:txBody>
                  <a:tcPr marL="9525" marR="9525" marT="9525" marB="0" anchor="ctr"/>
                </a:tc>
                <a:tc>
                  <a:txBody>
                    <a:bodyPr/>
                    <a:lstStyle/>
                    <a:p>
                      <a:pPr algn="ctr" fontAlgn="ctr"/>
                      <a:r>
                        <a:rPr lang="en-US" sz="700" b="0" i="0" u="none" strike="noStrike" dirty="0">
                          <a:solidFill>
                            <a:srgbClr val="000000"/>
                          </a:solidFill>
                          <a:effectLst/>
                          <a:latin typeface="+mn-lt"/>
                        </a:rPr>
                        <a:t>28</a:t>
                      </a:r>
                    </a:p>
                  </a:txBody>
                  <a:tcPr marL="9525" marR="9525" marT="9525" marB="0" anchor="ctr"/>
                </a:tc>
                <a:tc>
                  <a:txBody>
                    <a:bodyPr/>
                    <a:lstStyle/>
                    <a:p>
                      <a:pPr algn="ctr" fontAlgn="ctr"/>
                      <a:r>
                        <a:rPr lang="en-US" sz="700" b="0" i="0" u="none" strike="noStrike" dirty="0">
                          <a:solidFill>
                            <a:srgbClr val="000000"/>
                          </a:solidFill>
                          <a:effectLst/>
                          <a:latin typeface="+mn-lt"/>
                        </a:rPr>
                        <a:t>0</a:t>
                      </a:r>
                    </a:p>
                  </a:txBody>
                  <a:tcPr marL="9525" marR="9525" marT="9525" marB="0" anchor="ctr"/>
                </a:tc>
                <a:tc>
                  <a:txBody>
                    <a:bodyPr/>
                    <a:lstStyle/>
                    <a:p>
                      <a:pPr algn="ctr" fontAlgn="ctr"/>
                      <a:r>
                        <a:rPr lang="en-US" sz="700" b="0" i="0" u="none" strike="noStrike" dirty="0">
                          <a:solidFill>
                            <a:srgbClr val="000000"/>
                          </a:solidFill>
                          <a:effectLst/>
                          <a:latin typeface="+mn-lt"/>
                        </a:rPr>
                        <a:t>0</a:t>
                      </a:r>
                    </a:p>
                  </a:txBody>
                  <a:tcPr marL="9525" marR="9525" marT="9525" marB="0" anchor="ctr"/>
                </a:tc>
                <a:extLst>
                  <a:ext uri="{0D108BD9-81ED-4DB2-BD59-A6C34878D82A}">
                    <a16:rowId xmlns:a16="http://schemas.microsoft.com/office/drawing/2014/main" val="10007"/>
                  </a:ext>
                </a:extLst>
              </a:tr>
              <a:tr h="164592">
                <a:tc>
                  <a:txBody>
                    <a:bodyPr/>
                    <a:lstStyle/>
                    <a:p>
                      <a:pPr algn="ctr" fontAlgn="ctr"/>
                      <a:r>
                        <a:rPr lang="en-US" sz="700" b="0" i="0" u="none" strike="noStrike" dirty="0">
                          <a:solidFill>
                            <a:srgbClr val="000000"/>
                          </a:solidFill>
                          <a:effectLst/>
                          <a:latin typeface="+mn-lt"/>
                        </a:rPr>
                        <a:t>1.2.1</a:t>
                      </a:r>
                    </a:p>
                  </a:txBody>
                  <a:tcPr marL="9525" marR="9525" marT="9525" marB="0" anchor="ctr"/>
                </a:tc>
                <a:tc>
                  <a:txBody>
                    <a:bodyPr/>
                    <a:lstStyle/>
                    <a:p>
                      <a:pPr algn="l" fontAlgn="ctr"/>
                      <a:r>
                        <a:rPr lang="en-US" sz="700" b="0" i="0" u="none" strike="noStrike" dirty="0">
                          <a:solidFill>
                            <a:srgbClr val="000000"/>
                          </a:solidFill>
                          <a:effectLst/>
                          <a:latin typeface="+mn-lt"/>
                        </a:rPr>
                        <a:t>Has the program name been identified?</a:t>
                      </a:r>
                    </a:p>
                  </a:txBody>
                  <a:tcPr marL="9525" marR="9525" marT="9525" marB="0" anchor="ctr"/>
                </a:tc>
                <a:tc>
                  <a:txBody>
                    <a:bodyPr/>
                    <a:lstStyle/>
                    <a:p>
                      <a:pPr algn="ctr" fontAlgn="ctr"/>
                      <a:r>
                        <a:rPr lang="en-US" sz="700" b="0" i="0" u="none" strike="noStrike" dirty="0">
                          <a:solidFill>
                            <a:srgbClr val="000000"/>
                          </a:solidFill>
                          <a:effectLst/>
                          <a:latin typeface="+mn-lt"/>
                        </a:rPr>
                        <a:t>4</a:t>
                      </a:r>
                    </a:p>
                  </a:txBody>
                  <a:tcPr marL="9525" marR="9525" marT="9525" marB="0" anchor="ctr"/>
                </a:tc>
                <a:tc>
                  <a:txBody>
                    <a:bodyPr/>
                    <a:lstStyle/>
                    <a:p>
                      <a:pPr algn="ctr" fontAlgn="ctr"/>
                      <a:r>
                        <a:rPr lang="en-US" sz="700" b="0" i="0" u="none" strike="noStrike" dirty="0">
                          <a:solidFill>
                            <a:srgbClr val="000000"/>
                          </a:solidFill>
                          <a:effectLst/>
                          <a:latin typeface="+mn-lt"/>
                        </a:rPr>
                        <a:t>28</a:t>
                      </a:r>
                    </a:p>
                  </a:txBody>
                  <a:tcPr marL="9525" marR="9525" marT="9525" marB="0" anchor="ctr"/>
                </a:tc>
                <a:tc>
                  <a:txBody>
                    <a:bodyPr/>
                    <a:lstStyle/>
                    <a:p>
                      <a:pPr algn="ctr" fontAlgn="ctr"/>
                      <a:r>
                        <a:rPr lang="en-US" sz="700" b="0" i="0" u="none" strike="noStrike" dirty="0">
                          <a:solidFill>
                            <a:srgbClr val="000000"/>
                          </a:solidFill>
                          <a:effectLst/>
                          <a:latin typeface="+mn-lt"/>
                        </a:rPr>
                        <a:t>0</a:t>
                      </a:r>
                    </a:p>
                  </a:txBody>
                  <a:tcPr marL="9525" marR="9525" marT="9525" marB="0" anchor="ctr"/>
                </a:tc>
                <a:tc>
                  <a:txBody>
                    <a:bodyPr/>
                    <a:lstStyle/>
                    <a:p>
                      <a:pPr algn="ctr" fontAlgn="ctr"/>
                      <a:r>
                        <a:rPr lang="en-US" sz="700" b="0" i="0" u="none" strike="noStrike" dirty="0">
                          <a:solidFill>
                            <a:srgbClr val="000000"/>
                          </a:solidFill>
                          <a:effectLst/>
                          <a:latin typeface="+mn-lt"/>
                        </a:rPr>
                        <a:t>0</a:t>
                      </a:r>
                    </a:p>
                  </a:txBody>
                  <a:tcPr marL="9525" marR="9525" marT="9525" marB="0" anchor="ctr"/>
                </a:tc>
                <a:extLst>
                  <a:ext uri="{0D108BD9-81ED-4DB2-BD59-A6C34878D82A}">
                    <a16:rowId xmlns:a16="http://schemas.microsoft.com/office/drawing/2014/main" val="10008"/>
                  </a:ext>
                </a:extLst>
              </a:tr>
              <a:tr h="164592">
                <a:tc>
                  <a:txBody>
                    <a:bodyPr/>
                    <a:lstStyle/>
                    <a:p>
                      <a:pPr algn="ctr" fontAlgn="ctr"/>
                      <a:r>
                        <a:rPr lang="en-US" sz="700" b="0" i="0" u="none" strike="noStrike" dirty="0">
                          <a:solidFill>
                            <a:srgbClr val="000000"/>
                          </a:solidFill>
                          <a:effectLst/>
                          <a:latin typeface="+mn-lt"/>
                        </a:rPr>
                        <a:t>1.5.2.1</a:t>
                      </a:r>
                    </a:p>
                  </a:txBody>
                  <a:tcPr marL="9525" marR="9525" marT="9525" marB="0" anchor="ctr"/>
                </a:tc>
                <a:tc>
                  <a:txBody>
                    <a:bodyPr/>
                    <a:lstStyle/>
                    <a:p>
                      <a:pPr algn="l" fontAlgn="ctr"/>
                      <a:r>
                        <a:rPr lang="en-US" sz="700" b="0" i="0" u="none" strike="noStrike" dirty="0">
                          <a:solidFill>
                            <a:srgbClr val="000000"/>
                          </a:solidFill>
                          <a:effectLst/>
                          <a:latin typeface="+mn-lt"/>
                        </a:rPr>
                        <a:t>Was the primary programming language reported?</a:t>
                      </a:r>
                    </a:p>
                  </a:txBody>
                  <a:tcPr marL="9525" marR="9525" marT="9525" marB="0" anchor="ctr"/>
                </a:tc>
                <a:tc>
                  <a:txBody>
                    <a:bodyPr/>
                    <a:lstStyle/>
                    <a:p>
                      <a:pPr algn="ctr" fontAlgn="ctr"/>
                      <a:r>
                        <a:rPr lang="en-US" sz="700" b="0" i="0" u="none" strike="noStrike" dirty="0">
                          <a:solidFill>
                            <a:srgbClr val="000000"/>
                          </a:solidFill>
                          <a:effectLst/>
                          <a:latin typeface="+mn-lt"/>
                        </a:rPr>
                        <a:t>4</a:t>
                      </a:r>
                    </a:p>
                  </a:txBody>
                  <a:tcPr marL="9525" marR="9525" marT="9525" marB="0" anchor="ctr"/>
                </a:tc>
                <a:tc>
                  <a:txBody>
                    <a:bodyPr/>
                    <a:lstStyle/>
                    <a:p>
                      <a:pPr algn="ctr" fontAlgn="ctr"/>
                      <a:r>
                        <a:rPr lang="en-US" sz="700" b="0" i="0" u="none" strike="noStrike" dirty="0">
                          <a:solidFill>
                            <a:srgbClr val="000000"/>
                          </a:solidFill>
                          <a:effectLst/>
                          <a:latin typeface="+mn-lt"/>
                        </a:rPr>
                        <a:t>28</a:t>
                      </a:r>
                    </a:p>
                  </a:txBody>
                  <a:tcPr marL="9525" marR="9525" marT="9525" marB="0" anchor="ctr"/>
                </a:tc>
                <a:tc>
                  <a:txBody>
                    <a:bodyPr/>
                    <a:lstStyle/>
                    <a:p>
                      <a:pPr algn="ctr" fontAlgn="ctr"/>
                      <a:r>
                        <a:rPr lang="en-US" sz="700" b="0" i="0" u="none" strike="noStrike" dirty="0">
                          <a:solidFill>
                            <a:srgbClr val="000000"/>
                          </a:solidFill>
                          <a:effectLst/>
                          <a:latin typeface="+mn-lt"/>
                        </a:rPr>
                        <a:t>0</a:t>
                      </a:r>
                    </a:p>
                  </a:txBody>
                  <a:tcPr marL="9525" marR="9525" marT="9525" marB="0" anchor="ctr"/>
                </a:tc>
                <a:tc>
                  <a:txBody>
                    <a:bodyPr/>
                    <a:lstStyle/>
                    <a:p>
                      <a:pPr algn="ctr" fontAlgn="ctr"/>
                      <a:r>
                        <a:rPr lang="en-US" sz="700" b="0" i="0" u="none" strike="noStrike" dirty="0">
                          <a:solidFill>
                            <a:srgbClr val="000000"/>
                          </a:solidFill>
                          <a:effectLst/>
                          <a:latin typeface="+mn-lt"/>
                        </a:rPr>
                        <a:t>0</a:t>
                      </a:r>
                    </a:p>
                  </a:txBody>
                  <a:tcPr marL="9525" marR="9525" marT="9525" marB="0" anchor="ctr"/>
                </a:tc>
                <a:extLst>
                  <a:ext uri="{0D108BD9-81ED-4DB2-BD59-A6C34878D82A}">
                    <a16:rowId xmlns:a16="http://schemas.microsoft.com/office/drawing/2014/main" val="10009"/>
                  </a:ext>
                </a:extLst>
              </a:tr>
              <a:tr h="164592">
                <a:tc>
                  <a:txBody>
                    <a:bodyPr/>
                    <a:lstStyle/>
                    <a:p>
                      <a:pPr algn="ctr" fontAlgn="ctr"/>
                      <a:r>
                        <a:rPr lang="en-US" sz="700" b="0" i="0" u="none" strike="noStrike" dirty="0">
                          <a:solidFill>
                            <a:srgbClr val="000000"/>
                          </a:solidFill>
                          <a:effectLst/>
                          <a:latin typeface="+mn-lt"/>
                        </a:rPr>
                        <a:t>1.5.2.6</a:t>
                      </a:r>
                    </a:p>
                  </a:txBody>
                  <a:tcPr marL="9525" marR="9525" marT="9525" marB="0" anchor="ctr"/>
                </a:tc>
                <a:tc>
                  <a:txBody>
                    <a:bodyPr/>
                    <a:lstStyle/>
                    <a:p>
                      <a:pPr algn="l" fontAlgn="ctr"/>
                      <a:r>
                        <a:rPr lang="en-US" sz="700" b="0" i="0" u="none" strike="noStrike" dirty="0">
                          <a:solidFill>
                            <a:srgbClr val="000000"/>
                          </a:solidFill>
                          <a:effectLst/>
                          <a:latin typeface="+mn-lt"/>
                        </a:rPr>
                        <a:t>Are the SLOC counts for different types of code (e.g., new, modified, reused, auto-generated, Government-furnished, and deleted) separated or are they </a:t>
                      </a:r>
                      <a:r>
                        <a:rPr lang="en-US" sz="700" b="0" i="0" u="none" strike="noStrike" dirty="0" smtClean="0">
                          <a:solidFill>
                            <a:srgbClr val="000000"/>
                          </a:solidFill>
                          <a:effectLst/>
                          <a:latin typeface="+mn-lt"/>
                        </a:rPr>
                        <a:t>mixed </a:t>
                      </a:r>
                      <a:r>
                        <a:rPr lang="en-US" sz="700" b="0" i="0" u="none" strike="noStrike" dirty="0">
                          <a:solidFill>
                            <a:srgbClr val="000000"/>
                          </a:solidFill>
                          <a:effectLst/>
                          <a:latin typeface="+mn-lt"/>
                        </a:rPr>
                        <a:t>together?</a:t>
                      </a:r>
                    </a:p>
                  </a:txBody>
                  <a:tcPr marL="9525" marR="9525" marT="9525" marB="0" anchor="ctr"/>
                </a:tc>
                <a:tc>
                  <a:txBody>
                    <a:bodyPr/>
                    <a:lstStyle/>
                    <a:p>
                      <a:pPr algn="ctr" fontAlgn="ctr"/>
                      <a:r>
                        <a:rPr lang="en-US" sz="700" b="0" i="0" u="none" strike="noStrike" dirty="0">
                          <a:solidFill>
                            <a:srgbClr val="000000"/>
                          </a:solidFill>
                          <a:effectLst/>
                          <a:latin typeface="+mn-lt"/>
                        </a:rPr>
                        <a:t>4</a:t>
                      </a:r>
                    </a:p>
                  </a:txBody>
                  <a:tcPr marL="9525" marR="9525" marT="9525" marB="0" anchor="ctr"/>
                </a:tc>
                <a:tc>
                  <a:txBody>
                    <a:bodyPr/>
                    <a:lstStyle/>
                    <a:p>
                      <a:pPr algn="ctr" fontAlgn="ctr"/>
                      <a:r>
                        <a:rPr lang="en-US" sz="700" b="0" i="0" u="none" strike="noStrike" dirty="0">
                          <a:solidFill>
                            <a:srgbClr val="000000"/>
                          </a:solidFill>
                          <a:effectLst/>
                          <a:latin typeface="+mn-lt"/>
                        </a:rPr>
                        <a:t>28</a:t>
                      </a:r>
                    </a:p>
                  </a:txBody>
                  <a:tcPr marL="9525" marR="9525" marT="9525" marB="0" anchor="ctr"/>
                </a:tc>
                <a:tc>
                  <a:txBody>
                    <a:bodyPr/>
                    <a:lstStyle/>
                    <a:p>
                      <a:pPr algn="ctr" fontAlgn="ctr"/>
                      <a:r>
                        <a:rPr lang="en-US" sz="700" b="0" i="0" u="none" strike="noStrike" dirty="0">
                          <a:solidFill>
                            <a:srgbClr val="000000"/>
                          </a:solidFill>
                          <a:effectLst/>
                          <a:latin typeface="+mn-lt"/>
                        </a:rPr>
                        <a:t>0</a:t>
                      </a:r>
                    </a:p>
                  </a:txBody>
                  <a:tcPr marL="9525" marR="9525" marT="9525" marB="0" anchor="ctr"/>
                </a:tc>
                <a:tc>
                  <a:txBody>
                    <a:bodyPr/>
                    <a:lstStyle/>
                    <a:p>
                      <a:pPr algn="ctr" fontAlgn="ctr"/>
                      <a:r>
                        <a:rPr lang="en-US" sz="700" b="0" i="0" u="none" strike="noStrike" dirty="0">
                          <a:solidFill>
                            <a:srgbClr val="000000"/>
                          </a:solidFill>
                          <a:effectLst/>
                          <a:latin typeface="+mn-lt"/>
                        </a:rPr>
                        <a:t>0</a:t>
                      </a:r>
                    </a:p>
                  </a:txBody>
                  <a:tcPr marL="9525" marR="9525" marT="9525" marB="0" anchor="ctr"/>
                </a:tc>
                <a:extLst>
                  <a:ext uri="{0D108BD9-81ED-4DB2-BD59-A6C34878D82A}">
                    <a16:rowId xmlns:a16="http://schemas.microsoft.com/office/drawing/2014/main" val="10010"/>
                  </a:ext>
                </a:extLst>
              </a:tr>
              <a:tr h="164592">
                <a:tc>
                  <a:txBody>
                    <a:bodyPr/>
                    <a:lstStyle/>
                    <a:p>
                      <a:pPr algn="ctr" fontAlgn="ctr"/>
                      <a:r>
                        <a:rPr lang="en-US" sz="700" b="0" i="0" u="none" strike="noStrike" dirty="0">
                          <a:solidFill>
                            <a:srgbClr val="000000"/>
                          </a:solidFill>
                          <a:effectLst/>
                          <a:latin typeface="+mn-lt"/>
                        </a:rPr>
                        <a:t>1.6.3</a:t>
                      </a:r>
                    </a:p>
                  </a:txBody>
                  <a:tcPr marL="9525" marR="9525" marT="9525" marB="0" anchor="ctr"/>
                </a:tc>
                <a:tc>
                  <a:txBody>
                    <a:bodyPr/>
                    <a:lstStyle/>
                    <a:p>
                      <a:pPr algn="l" fontAlgn="ctr"/>
                      <a:r>
                        <a:rPr lang="en-US" sz="700" b="0" i="0" u="none" strike="noStrike" dirty="0">
                          <a:solidFill>
                            <a:srgbClr val="000000"/>
                          </a:solidFill>
                          <a:effectLst/>
                          <a:latin typeface="+mn-lt"/>
                        </a:rPr>
                        <a:t>Is the effort data reported in hours?</a:t>
                      </a:r>
                    </a:p>
                  </a:txBody>
                  <a:tcPr marL="9525" marR="9525" marT="9525" marB="0" anchor="ctr"/>
                </a:tc>
                <a:tc>
                  <a:txBody>
                    <a:bodyPr/>
                    <a:lstStyle/>
                    <a:p>
                      <a:pPr algn="ctr" fontAlgn="ctr"/>
                      <a:r>
                        <a:rPr lang="en-US" sz="700" b="0" i="0" u="none" strike="noStrike" dirty="0">
                          <a:solidFill>
                            <a:srgbClr val="000000"/>
                          </a:solidFill>
                          <a:effectLst/>
                          <a:latin typeface="+mn-lt"/>
                        </a:rPr>
                        <a:t>4</a:t>
                      </a:r>
                    </a:p>
                  </a:txBody>
                  <a:tcPr marL="9525" marR="9525" marT="9525" marB="0" anchor="ctr"/>
                </a:tc>
                <a:tc>
                  <a:txBody>
                    <a:bodyPr/>
                    <a:lstStyle/>
                    <a:p>
                      <a:pPr algn="ctr" fontAlgn="ctr"/>
                      <a:r>
                        <a:rPr lang="en-US" sz="700" b="0" i="0" u="none" strike="noStrike" dirty="0">
                          <a:solidFill>
                            <a:srgbClr val="000000"/>
                          </a:solidFill>
                          <a:effectLst/>
                          <a:latin typeface="+mn-lt"/>
                        </a:rPr>
                        <a:t>28</a:t>
                      </a:r>
                    </a:p>
                  </a:txBody>
                  <a:tcPr marL="9525" marR="9525" marT="9525" marB="0" anchor="ctr"/>
                </a:tc>
                <a:tc>
                  <a:txBody>
                    <a:bodyPr/>
                    <a:lstStyle/>
                    <a:p>
                      <a:pPr algn="ctr" fontAlgn="ctr"/>
                      <a:r>
                        <a:rPr lang="en-US" sz="700" b="0" i="0" u="none" strike="noStrike" dirty="0">
                          <a:solidFill>
                            <a:srgbClr val="000000"/>
                          </a:solidFill>
                          <a:effectLst/>
                          <a:latin typeface="+mn-lt"/>
                        </a:rPr>
                        <a:t>0</a:t>
                      </a:r>
                    </a:p>
                  </a:txBody>
                  <a:tcPr marL="9525" marR="9525" marT="9525" marB="0" anchor="ctr"/>
                </a:tc>
                <a:tc>
                  <a:txBody>
                    <a:bodyPr/>
                    <a:lstStyle/>
                    <a:p>
                      <a:pPr algn="ctr" fontAlgn="ctr"/>
                      <a:r>
                        <a:rPr lang="en-US" sz="700" b="0" i="0" u="none" strike="noStrike" dirty="0">
                          <a:solidFill>
                            <a:srgbClr val="000000"/>
                          </a:solidFill>
                          <a:effectLst/>
                          <a:latin typeface="+mn-lt"/>
                        </a:rPr>
                        <a:t>0</a:t>
                      </a:r>
                    </a:p>
                  </a:txBody>
                  <a:tcPr marL="9525" marR="9525" marT="9525" marB="0" anchor="ctr"/>
                </a:tc>
                <a:extLst>
                  <a:ext uri="{0D108BD9-81ED-4DB2-BD59-A6C34878D82A}">
                    <a16:rowId xmlns:a16="http://schemas.microsoft.com/office/drawing/2014/main" val="10011"/>
                  </a:ext>
                </a:extLst>
              </a:tr>
              <a:tr h="164592">
                <a:tc>
                  <a:txBody>
                    <a:bodyPr/>
                    <a:lstStyle/>
                    <a:p>
                      <a:pPr algn="ctr" fontAlgn="ctr"/>
                      <a:r>
                        <a:rPr lang="en-US" sz="700" b="0" i="0" u="none" strike="noStrike" dirty="0">
                          <a:solidFill>
                            <a:srgbClr val="000000"/>
                          </a:solidFill>
                          <a:effectLst/>
                          <a:latin typeface="+mn-lt"/>
                        </a:rPr>
                        <a:t>1.6.4</a:t>
                      </a:r>
                    </a:p>
                  </a:txBody>
                  <a:tcPr marL="9525" marR="9525" marT="9525" marB="0" anchor="ctr"/>
                </a:tc>
                <a:tc>
                  <a:txBody>
                    <a:bodyPr/>
                    <a:lstStyle/>
                    <a:p>
                      <a:pPr algn="l" fontAlgn="ctr"/>
                      <a:r>
                        <a:rPr lang="en-US" sz="700" b="0" i="0" u="none" strike="noStrike" dirty="0">
                          <a:solidFill>
                            <a:srgbClr val="000000"/>
                          </a:solidFill>
                          <a:effectLst/>
                          <a:latin typeface="+mn-lt"/>
                        </a:rPr>
                        <a:t>Is effort data broken out by activity?</a:t>
                      </a:r>
                    </a:p>
                  </a:txBody>
                  <a:tcPr marL="9525" marR="9525" marT="9525" marB="0" anchor="ctr"/>
                </a:tc>
                <a:tc>
                  <a:txBody>
                    <a:bodyPr/>
                    <a:lstStyle/>
                    <a:p>
                      <a:pPr algn="ctr" fontAlgn="ctr"/>
                      <a:r>
                        <a:rPr lang="en-US" sz="700" b="0" i="0" u="none" strike="noStrike" dirty="0">
                          <a:solidFill>
                            <a:srgbClr val="000000"/>
                          </a:solidFill>
                          <a:effectLst/>
                          <a:latin typeface="+mn-lt"/>
                        </a:rPr>
                        <a:t>4</a:t>
                      </a:r>
                    </a:p>
                  </a:txBody>
                  <a:tcPr marL="9525" marR="9525" marT="9525" marB="0" anchor="ctr"/>
                </a:tc>
                <a:tc>
                  <a:txBody>
                    <a:bodyPr/>
                    <a:lstStyle/>
                    <a:p>
                      <a:pPr algn="ctr" fontAlgn="ctr"/>
                      <a:r>
                        <a:rPr lang="en-US" sz="700" b="0" i="0" u="none" strike="noStrike" dirty="0">
                          <a:solidFill>
                            <a:srgbClr val="000000"/>
                          </a:solidFill>
                          <a:effectLst/>
                          <a:latin typeface="+mn-lt"/>
                        </a:rPr>
                        <a:t>28</a:t>
                      </a:r>
                    </a:p>
                  </a:txBody>
                  <a:tcPr marL="9525" marR="9525" marT="9525" marB="0" anchor="ctr"/>
                </a:tc>
                <a:tc>
                  <a:txBody>
                    <a:bodyPr/>
                    <a:lstStyle/>
                    <a:p>
                      <a:pPr algn="ctr" fontAlgn="ctr"/>
                      <a:r>
                        <a:rPr lang="en-US" sz="700" b="0" i="0" u="none" strike="noStrike" dirty="0">
                          <a:solidFill>
                            <a:srgbClr val="000000"/>
                          </a:solidFill>
                          <a:effectLst/>
                          <a:latin typeface="+mn-lt"/>
                        </a:rPr>
                        <a:t>0</a:t>
                      </a:r>
                    </a:p>
                  </a:txBody>
                  <a:tcPr marL="9525" marR="9525" marT="9525" marB="0" anchor="ctr"/>
                </a:tc>
                <a:tc>
                  <a:txBody>
                    <a:bodyPr/>
                    <a:lstStyle/>
                    <a:p>
                      <a:pPr algn="ctr" fontAlgn="ctr"/>
                      <a:r>
                        <a:rPr lang="en-US" sz="700" b="0" i="0" u="none" strike="noStrike" dirty="0">
                          <a:solidFill>
                            <a:srgbClr val="000000"/>
                          </a:solidFill>
                          <a:effectLst/>
                          <a:latin typeface="+mn-lt"/>
                        </a:rPr>
                        <a:t>0</a:t>
                      </a:r>
                    </a:p>
                  </a:txBody>
                  <a:tcPr marL="9525" marR="9525" marT="9525" marB="0" anchor="ctr"/>
                </a:tc>
                <a:extLst>
                  <a:ext uri="{0D108BD9-81ED-4DB2-BD59-A6C34878D82A}">
                    <a16:rowId xmlns:a16="http://schemas.microsoft.com/office/drawing/2014/main" val="10012"/>
                  </a:ext>
                </a:extLst>
              </a:tr>
              <a:tr h="164592">
                <a:tc>
                  <a:txBody>
                    <a:bodyPr/>
                    <a:lstStyle/>
                    <a:p>
                      <a:pPr algn="ctr" fontAlgn="ctr"/>
                      <a:r>
                        <a:rPr lang="en-US" sz="700" b="0" i="0" u="none" strike="noStrike" dirty="0">
                          <a:solidFill>
                            <a:srgbClr val="000000"/>
                          </a:solidFill>
                          <a:effectLst/>
                          <a:latin typeface="+mn-lt"/>
                        </a:rPr>
                        <a:t>1.6.5</a:t>
                      </a:r>
                    </a:p>
                  </a:txBody>
                  <a:tcPr marL="9525" marR="9525" marT="9525" marB="0" anchor="ctr"/>
                </a:tc>
                <a:tc>
                  <a:txBody>
                    <a:bodyPr/>
                    <a:lstStyle/>
                    <a:p>
                      <a:pPr algn="l" fontAlgn="ctr"/>
                      <a:r>
                        <a:rPr lang="en-US" sz="700" b="0" i="0" u="none" strike="noStrike" dirty="0">
                          <a:solidFill>
                            <a:srgbClr val="000000"/>
                          </a:solidFill>
                          <a:effectLst/>
                          <a:latin typeface="+mn-lt"/>
                        </a:rPr>
                        <a:t>Was the specific ISO 12207:2008 activities that are covered in the effort data (For example: Requirements analysis, architectural design, detailed design, construction, integration, qualification testing, and support processes) clearly discernable?</a:t>
                      </a:r>
                    </a:p>
                  </a:txBody>
                  <a:tcPr marL="9525" marR="9525" marT="9525" marB="0" anchor="ctr"/>
                </a:tc>
                <a:tc>
                  <a:txBody>
                    <a:bodyPr/>
                    <a:lstStyle/>
                    <a:p>
                      <a:pPr algn="ctr" fontAlgn="ctr"/>
                      <a:r>
                        <a:rPr lang="en-US" sz="700" b="0" i="0" u="none" strike="noStrike" dirty="0">
                          <a:solidFill>
                            <a:srgbClr val="000000"/>
                          </a:solidFill>
                          <a:effectLst/>
                          <a:latin typeface="+mn-lt"/>
                        </a:rPr>
                        <a:t>4</a:t>
                      </a:r>
                    </a:p>
                  </a:txBody>
                  <a:tcPr marL="9525" marR="9525" marT="9525" marB="0" anchor="ctr"/>
                </a:tc>
                <a:tc>
                  <a:txBody>
                    <a:bodyPr/>
                    <a:lstStyle/>
                    <a:p>
                      <a:pPr algn="ctr" fontAlgn="ctr"/>
                      <a:r>
                        <a:rPr lang="en-US" sz="700" b="0" i="0" u="none" strike="noStrike" dirty="0">
                          <a:solidFill>
                            <a:srgbClr val="000000"/>
                          </a:solidFill>
                          <a:effectLst/>
                          <a:latin typeface="+mn-lt"/>
                        </a:rPr>
                        <a:t>28</a:t>
                      </a:r>
                    </a:p>
                  </a:txBody>
                  <a:tcPr marL="9525" marR="9525" marT="9525" marB="0" anchor="ctr"/>
                </a:tc>
                <a:tc>
                  <a:txBody>
                    <a:bodyPr/>
                    <a:lstStyle/>
                    <a:p>
                      <a:pPr algn="ctr" fontAlgn="ctr"/>
                      <a:r>
                        <a:rPr lang="en-US" sz="700" b="0" i="0" u="none" strike="noStrike" dirty="0">
                          <a:solidFill>
                            <a:srgbClr val="000000"/>
                          </a:solidFill>
                          <a:effectLst/>
                          <a:latin typeface="+mn-lt"/>
                        </a:rPr>
                        <a:t>0</a:t>
                      </a:r>
                    </a:p>
                  </a:txBody>
                  <a:tcPr marL="9525" marR="9525" marT="9525" marB="0" anchor="ctr"/>
                </a:tc>
                <a:tc>
                  <a:txBody>
                    <a:bodyPr/>
                    <a:lstStyle/>
                    <a:p>
                      <a:pPr algn="ctr" fontAlgn="ctr"/>
                      <a:r>
                        <a:rPr lang="en-US" sz="700" b="0" i="0" u="none" strike="noStrike" dirty="0">
                          <a:solidFill>
                            <a:srgbClr val="000000"/>
                          </a:solidFill>
                          <a:effectLst/>
                          <a:latin typeface="+mn-lt"/>
                        </a:rPr>
                        <a:t>0</a:t>
                      </a:r>
                    </a:p>
                  </a:txBody>
                  <a:tcPr marL="9525" marR="9525" marT="9525" marB="0" anchor="ctr"/>
                </a:tc>
                <a:extLst>
                  <a:ext uri="{0D108BD9-81ED-4DB2-BD59-A6C34878D82A}">
                    <a16:rowId xmlns:a16="http://schemas.microsoft.com/office/drawing/2014/main" val="10013"/>
                  </a:ext>
                </a:extLst>
              </a:tr>
              <a:tr h="164592">
                <a:tc>
                  <a:txBody>
                    <a:bodyPr/>
                    <a:lstStyle/>
                    <a:p>
                      <a:pPr algn="ctr" fontAlgn="ctr"/>
                      <a:r>
                        <a:rPr lang="en-US" sz="700" b="0" i="0" u="none" strike="noStrike" dirty="0">
                          <a:solidFill>
                            <a:srgbClr val="000000"/>
                          </a:solidFill>
                          <a:effectLst/>
                          <a:latin typeface="+mn-lt"/>
                        </a:rPr>
                        <a:t>1.1.6</a:t>
                      </a:r>
                    </a:p>
                  </a:txBody>
                  <a:tcPr marL="9525" marR="9525" marT="9525" marB="0" anchor="ctr"/>
                </a:tc>
                <a:tc>
                  <a:txBody>
                    <a:bodyPr/>
                    <a:lstStyle/>
                    <a:p>
                      <a:pPr algn="l" fontAlgn="ctr"/>
                      <a:r>
                        <a:rPr lang="en-US" sz="700" b="0" i="0" u="none" strike="noStrike" dirty="0">
                          <a:solidFill>
                            <a:srgbClr val="000000"/>
                          </a:solidFill>
                          <a:effectLst/>
                          <a:latin typeface="+mn-lt"/>
                        </a:rPr>
                        <a:t>Is there an easily identifiable event associated with the submission (for example: Contract Award, Build 2 Release, Build 1 Complete, Contract Complete, etc.)?</a:t>
                      </a:r>
                    </a:p>
                  </a:txBody>
                  <a:tcPr marL="9525" marR="9525" marT="9525" marB="0" anchor="ctr"/>
                </a:tc>
                <a:tc>
                  <a:txBody>
                    <a:bodyPr/>
                    <a:lstStyle/>
                    <a:p>
                      <a:pPr algn="ctr" fontAlgn="ctr"/>
                      <a:r>
                        <a:rPr lang="en-US" sz="700" b="0" i="0" u="none" strike="noStrike" dirty="0">
                          <a:solidFill>
                            <a:srgbClr val="000000"/>
                          </a:solidFill>
                          <a:effectLst/>
                          <a:latin typeface="+mn-lt"/>
                        </a:rPr>
                        <a:t>5</a:t>
                      </a:r>
                    </a:p>
                  </a:txBody>
                  <a:tcPr marL="9525" marR="9525" marT="9525" marB="0" anchor="ctr"/>
                </a:tc>
                <a:tc>
                  <a:txBody>
                    <a:bodyPr/>
                    <a:lstStyle/>
                    <a:p>
                      <a:pPr algn="ctr" fontAlgn="ctr"/>
                      <a:r>
                        <a:rPr lang="en-US" sz="700" b="0" i="0" u="none" strike="noStrike" dirty="0">
                          <a:solidFill>
                            <a:srgbClr val="000000"/>
                          </a:solidFill>
                          <a:effectLst/>
                          <a:latin typeface="+mn-lt"/>
                        </a:rPr>
                        <a:t>27</a:t>
                      </a:r>
                    </a:p>
                  </a:txBody>
                  <a:tcPr marL="9525" marR="9525" marT="9525" marB="0" anchor="ctr"/>
                </a:tc>
                <a:tc>
                  <a:txBody>
                    <a:bodyPr/>
                    <a:lstStyle/>
                    <a:p>
                      <a:pPr algn="ctr" fontAlgn="ctr"/>
                      <a:r>
                        <a:rPr lang="en-US" sz="700" b="0" i="0" u="none" strike="noStrike" dirty="0">
                          <a:solidFill>
                            <a:srgbClr val="000000"/>
                          </a:solidFill>
                          <a:effectLst/>
                          <a:latin typeface="+mn-lt"/>
                        </a:rPr>
                        <a:t>0</a:t>
                      </a:r>
                    </a:p>
                  </a:txBody>
                  <a:tcPr marL="9525" marR="9525" marT="9525" marB="0" anchor="ctr"/>
                </a:tc>
                <a:tc>
                  <a:txBody>
                    <a:bodyPr/>
                    <a:lstStyle/>
                    <a:p>
                      <a:pPr algn="ctr" fontAlgn="ctr"/>
                      <a:r>
                        <a:rPr lang="en-US" sz="700" b="0" i="0" u="none" strike="noStrike" dirty="0">
                          <a:solidFill>
                            <a:srgbClr val="000000"/>
                          </a:solidFill>
                          <a:effectLst/>
                          <a:latin typeface="+mn-lt"/>
                        </a:rPr>
                        <a:t>0</a:t>
                      </a:r>
                    </a:p>
                  </a:txBody>
                  <a:tcPr marL="9525" marR="9525" marT="9525" marB="0" anchor="ctr"/>
                </a:tc>
                <a:extLst>
                  <a:ext uri="{0D108BD9-81ED-4DB2-BD59-A6C34878D82A}">
                    <a16:rowId xmlns:a16="http://schemas.microsoft.com/office/drawing/2014/main" val="10014"/>
                  </a:ext>
                </a:extLst>
              </a:tr>
              <a:tr h="164592">
                <a:tc>
                  <a:txBody>
                    <a:bodyPr/>
                    <a:lstStyle/>
                    <a:p>
                      <a:pPr algn="ctr" fontAlgn="ctr"/>
                      <a:r>
                        <a:rPr lang="en-US" sz="700" b="0" i="0" u="none" strike="noStrike" dirty="0">
                          <a:solidFill>
                            <a:srgbClr val="000000"/>
                          </a:solidFill>
                          <a:effectLst/>
                          <a:latin typeface="+mn-lt"/>
                        </a:rPr>
                        <a:t>1.6.1</a:t>
                      </a:r>
                    </a:p>
                  </a:txBody>
                  <a:tcPr marL="9525" marR="9525" marT="9525" marB="0" anchor="ctr"/>
                </a:tc>
                <a:tc>
                  <a:txBody>
                    <a:bodyPr/>
                    <a:lstStyle/>
                    <a:p>
                      <a:pPr algn="l" fontAlgn="ctr"/>
                      <a:r>
                        <a:rPr lang="en-US" sz="700" b="0" i="0" u="none" strike="noStrike" dirty="0">
                          <a:solidFill>
                            <a:srgbClr val="000000"/>
                          </a:solidFill>
                          <a:effectLst/>
                          <a:latin typeface="+mn-lt"/>
                        </a:rPr>
                        <a:t>Was effort data reported for each CSCI or WBS?</a:t>
                      </a:r>
                    </a:p>
                  </a:txBody>
                  <a:tcPr marL="9525" marR="9525" marT="9525" marB="0" anchor="ctr"/>
                </a:tc>
                <a:tc>
                  <a:txBody>
                    <a:bodyPr/>
                    <a:lstStyle/>
                    <a:p>
                      <a:pPr algn="ctr" fontAlgn="ctr"/>
                      <a:r>
                        <a:rPr lang="en-US" sz="700" b="0" i="0" u="none" strike="noStrike" dirty="0">
                          <a:solidFill>
                            <a:srgbClr val="000000"/>
                          </a:solidFill>
                          <a:effectLst/>
                          <a:latin typeface="+mn-lt"/>
                        </a:rPr>
                        <a:t>5</a:t>
                      </a:r>
                    </a:p>
                  </a:txBody>
                  <a:tcPr marL="9525" marR="9525" marT="9525" marB="0" anchor="ctr"/>
                </a:tc>
                <a:tc>
                  <a:txBody>
                    <a:bodyPr/>
                    <a:lstStyle/>
                    <a:p>
                      <a:pPr algn="ctr" fontAlgn="ctr"/>
                      <a:r>
                        <a:rPr lang="en-US" sz="700" b="0" i="0" u="none" strike="noStrike" dirty="0">
                          <a:solidFill>
                            <a:srgbClr val="000000"/>
                          </a:solidFill>
                          <a:effectLst/>
                          <a:latin typeface="+mn-lt"/>
                        </a:rPr>
                        <a:t>27</a:t>
                      </a:r>
                    </a:p>
                  </a:txBody>
                  <a:tcPr marL="9525" marR="9525" marT="9525" marB="0" anchor="ctr"/>
                </a:tc>
                <a:tc>
                  <a:txBody>
                    <a:bodyPr/>
                    <a:lstStyle/>
                    <a:p>
                      <a:pPr algn="ctr" fontAlgn="ctr"/>
                      <a:r>
                        <a:rPr lang="en-US" sz="700" b="0" i="0" u="none" strike="noStrike" dirty="0">
                          <a:solidFill>
                            <a:srgbClr val="000000"/>
                          </a:solidFill>
                          <a:effectLst/>
                          <a:latin typeface="+mn-lt"/>
                        </a:rPr>
                        <a:t>0</a:t>
                      </a:r>
                    </a:p>
                  </a:txBody>
                  <a:tcPr marL="9525" marR="9525" marT="9525" marB="0" anchor="ctr"/>
                </a:tc>
                <a:tc>
                  <a:txBody>
                    <a:bodyPr/>
                    <a:lstStyle/>
                    <a:p>
                      <a:pPr algn="ctr" fontAlgn="ctr"/>
                      <a:r>
                        <a:rPr lang="en-US" sz="700" b="0" i="0" u="none" strike="noStrike" dirty="0">
                          <a:solidFill>
                            <a:srgbClr val="000000"/>
                          </a:solidFill>
                          <a:effectLst/>
                          <a:latin typeface="+mn-lt"/>
                        </a:rPr>
                        <a:t>0</a:t>
                      </a:r>
                    </a:p>
                  </a:txBody>
                  <a:tcPr marL="9525" marR="9525" marT="9525" marB="0" anchor="ctr"/>
                </a:tc>
                <a:extLst>
                  <a:ext uri="{0D108BD9-81ED-4DB2-BD59-A6C34878D82A}">
                    <a16:rowId xmlns:a16="http://schemas.microsoft.com/office/drawing/2014/main" val="10015"/>
                  </a:ext>
                </a:extLst>
              </a:tr>
              <a:tr h="164592">
                <a:tc>
                  <a:txBody>
                    <a:bodyPr/>
                    <a:lstStyle/>
                    <a:p>
                      <a:pPr algn="ctr" fontAlgn="ctr"/>
                      <a:r>
                        <a:rPr lang="en-US" sz="700" b="0" i="0" u="none" strike="noStrike" dirty="0">
                          <a:solidFill>
                            <a:srgbClr val="000000"/>
                          </a:solidFill>
                          <a:effectLst/>
                          <a:latin typeface="+mn-lt"/>
                        </a:rPr>
                        <a:t>1.2.14</a:t>
                      </a:r>
                    </a:p>
                  </a:txBody>
                  <a:tcPr marL="9525" marR="9525" marT="9525" marB="0" anchor="ctr"/>
                </a:tc>
                <a:tc>
                  <a:txBody>
                    <a:bodyPr/>
                    <a:lstStyle/>
                    <a:p>
                      <a:pPr algn="l" fontAlgn="ctr"/>
                      <a:r>
                        <a:rPr lang="en-US" sz="700" b="0" i="0" u="none" strike="noStrike" dirty="0">
                          <a:solidFill>
                            <a:srgbClr val="000000"/>
                          </a:solidFill>
                          <a:effectLst/>
                          <a:latin typeface="+mn-lt"/>
                        </a:rPr>
                        <a:t>Is the software process maturity and quality reporting definition provided (For example: Capability Maturity Model (CMM), Capability Maturity Model Integration (CMMI), or other alternative rating)?</a:t>
                      </a:r>
                    </a:p>
                  </a:txBody>
                  <a:tcPr marL="9525" marR="9525" marT="9525" marB="0" anchor="ctr"/>
                </a:tc>
                <a:tc>
                  <a:txBody>
                    <a:bodyPr/>
                    <a:lstStyle/>
                    <a:p>
                      <a:pPr algn="ctr" fontAlgn="ctr"/>
                      <a:r>
                        <a:rPr lang="en-US" sz="700" b="0" i="0" u="none" strike="noStrike" dirty="0">
                          <a:solidFill>
                            <a:srgbClr val="000000"/>
                          </a:solidFill>
                          <a:effectLst/>
                          <a:latin typeface="+mn-lt"/>
                        </a:rPr>
                        <a:t>4</a:t>
                      </a:r>
                    </a:p>
                  </a:txBody>
                  <a:tcPr marL="9525" marR="9525" marT="9525" marB="0" anchor="ctr"/>
                </a:tc>
                <a:tc>
                  <a:txBody>
                    <a:bodyPr/>
                    <a:lstStyle/>
                    <a:p>
                      <a:pPr algn="ctr" fontAlgn="ctr"/>
                      <a:r>
                        <a:rPr lang="en-US" sz="700" b="0" i="0" u="none" strike="noStrike" dirty="0">
                          <a:solidFill>
                            <a:srgbClr val="000000"/>
                          </a:solidFill>
                          <a:effectLst/>
                          <a:latin typeface="+mn-lt"/>
                        </a:rPr>
                        <a:t>27</a:t>
                      </a:r>
                    </a:p>
                  </a:txBody>
                  <a:tcPr marL="9525" marR="9525" marT="9525" marB="0" anchor="ctr"/>
                </a:tc>
                <a:tc>
                  <a:txBody>
                    <a:bodyPr/>
                    <a:lstStyle/>
                    <a:p>
                      <a:pPr algn="ctr" fontAlgn="ctr"/>
                      <a:r>
                        <a:rPr lang="en-US" sz="700" b="0" i="0" u="none" strike="noStrike" dirty="0">
                          <a:solidFill>
                            <a:srgbClr val="000000"/>
                          </a:solidFill>
                          <a:effectLst/>
                          <a:latin typeface="+mn-lt"/>
                        </a:rPr>
                        <a:t>1</a:t>
                      </a:r>
                    </a:p>
                  </a:txBody>
                  <a:tcPr marL="9525" marR="9525" marT="9525" marB="0" anchor="ctr"/>
                </a:tc>
                <a:tc>
                  <a:txBody>
                    <a:bodyPr/>
                    <a:lstStyle/>
                    <a:p>
                      <a:pPr algn="ctr" fontAlgn="ctr"/>
                      <a:r>
                        <a:rPr lang="en-US" sz="700" b="0" i="0" u="none" strike="noStrike" dirty="0">
                          <a:solidFill>
                            <a:srgbClr val="000000"/>
                          </a:solidFill>
                          <a:effectLst/>
                          <a:latin typeface="+mn-lt"/>
                        </a:rPr>
                        <a:t>0</a:t>
                      </a:r>
                    </a:p>
                  </a:txBody>
                  <a:tcPr marL="9525" marR="9525" marT="9525" marB="0" anchor="ctr"/>
                </a:tc>
                <a:extLst>
                  <a:ext uri="{0D108BD9-81ED-4DB2-BD59-A6C34878D82A}">
                    <a16:rowId xmlns:a16="http://schemas.microsoft.com/office/drawing/2014/main" val="10016"/>
                  </a:ext>
                </a:extLst>
              </a:tr>
              <a:tr h="164592">
                <a:tc>
                  <a:txBody>
                    <a:bodyPr/>
                    <a:lstStyle/>
                    <a:p>
                      <a:pPr algn="ctr" fontAlgn="ctr"/>
                      <a:r>
                        <a:rPr lang="en-US" sz="700" b="0" i="0" u="none" strike="noStrike" dirty="0">
                          <a:solidFill>
                            <a:srgbClr val="000000"/>
                          </a:solidFill>
                          <a:effectLst/>
                          <a:latin typeface="+mn-lt"/>
                        </a:rPr>
                        <a:t>1.7.3</a:t>
                      </a:r>
                    </a:p>
                  </a:txBody>
                  <a:tcPr marL="9525" marR="9525" marT="9525" marB="0" anchor="ctr"/>
                </a:tc>
                <a:tc>
                  <a:txBody>
                    <a:bodyPr/>
                    <a:lstStyle/>
                    <a:p>
                      <a:pPr algn="l" fontAlgn="ctr"/>
                      <a:r>
                        <a:rPr lang="en-US" sz="700" b="0" i="0" u="none" strike="noStrike" dirty="0">
                          <a:solidFill>
                            <a:srgbClr val="000000"/>
                          </a:solidFill>
                          <a:effectLst/>
                          <a:latin typeface="+mn-lt"/>
                        </a:rPr>
                        <a:t>Has schedule data been reported in number of months from contract start or as calendar dates?</a:t>
                      </a:r>
                    </a:p>
                  </a:txBody>
                  <a:tcPr marL="9525" marR="9525" marT="9525" marB="0" anchor="ctr"/>
                </a:tc>
                <a:tc>
                  <a:txBody>
                    <a:bodyPr/>
                    <a:lstStyle/>
                    <a:p>
                      <a:pPr algn="ctr" fontAlgn="ctr"/>
                      <a:r>
                        <a:rPr lang="en-US" sz="700" b="0" i="0" u="none" strike="noStrike" dirty="0">
                          <a:solidFill>
                            <a:srgbClr val="000000"/>
                          </a:solidFill>
                          <a:effectLst/>
                          <a:latin typeface="+mn-lt"/>
                        </a:rPr>
                        <a:t>3</a:t>
                      </a:r>
                    </a:p>
                  </a:txBody>
                  <a:tcPr marL="9525" marR="9525" marT="9525" marB="0" anchor="ctr"/>
                </a:tc>
                <a:tc>
                  <a:txBody>
                    <a:bodyPr/>
                    <a:lstStyle/>
                    <a:p>
                      <a:pPr algn="ctr" fontAlgn="ctr"/>
                      <a:r>
                        <a:rPr lang="en-US" sz="700" b="0" i="0" u="none" strike="noStrike" dirty="0">
                          <a:solidFill>
                            <a:srgbClr val="000000"/>
                          </a:solidFill>
                          <a:effectLst/>
                          <a:latin typeface="+mn-lt"/>
                        </a:rPr>
                        <a:t>27</a:t>
                      </a:r>
                    </a:p>
                  </a:txBody>
                  <a:tcPr marL="9525" marR="9525" marT="9525" marB="0" anchor="ctr"/>
                </a:tc>
                <a:tc>
                  <a:txBody>
                    <a:bodyPr/>
                    <a:lstStyle/>
                    <a:p>
                      <a:pPr algn="ctr" fontAlgn="ctr"/>
                      <a:r>
                        <a:rPr lang="en-US" sz="700" b="0" i="0" u="none" strike="noStrike" dirty="0">
                          <a:solidFill>
                            <a:srgbClr val="000000"/>
                          </a:solidFill>
                          <a:effectLst/>
                          <a:latin typeface="+mn-lt"/>
                        </a:rPr>
                        <a:t>2</a:t>
                      </a:r>
                    </a:p>
                  </a:txBody>
                  <a:tcPr marL="9525" marR="9525" marT="9525" marB="0" anchor="ctr"/>
                </a:tc>
                <a:tc>
                  <a:txBody>
                    <a:bodyPr/>
                    <a:lstStyle/>
                    <a:p>
                      <a:pPr algn="ctr" fontAlgn="ctr"/>
                      <a:r>
                        <a:rPr lang="en-US" sz="700" b="0" i="0" u="none" strike="noStrike" dirty="0">
                          <a:solidFill>
                            <a:srgbClr val="000000"/>
                          </a:solidFill>
                          <a:effectLst/>
                          <a:latin typeface="+mn-lt"/>
                        </a:rPr>
                        <a:t>0</a:t>
                      </a:r>
                    </a:p>
                  </a:txBody>
                  <a:tcPr marL="9525" marR="9525" marT="9525" marB="0" anchor="ctr"/>
                </a:tc>
                <a:extLst>
                  <a:ext uri="{0D108BD9-81ED-4DB2-BD59-A6C34878D82A}">
                    <a16:rowId xmlns:a16="http://schemas.microsoft.com/office/drawing/2014/main" val="10017"/>
                  </a:ext>
                </a:extLst>
              </a:tr>
              <a:tr h="164592">
                <a:tc>
                  <a:txBody>
                    <a:bodyPr/>
                    <a:lstStyle/>
                    <a:p>
                      <a:pPr algn="ctr" fontAlgn="ctr"/>
                      <a:r>
                        <a:rPr lang="en-US" sz="700" b="0" i="0" u="none" strike="noStrike" dirty="0">
                          <a:solidFill>
                            <a:srgbClr val="000000"/>
                          </a:solidFill>
                          <a:effectLst/>
                          <a:latin typeface="+mn-lt"/>
                        </a:rPr>
                        <a:t>1.2.13</a:t>
                      </a:r>
                    </a:p>
                  </a:txBody>
                  <a:tcPr marL="9525" marR="9525" marT="9525" marB="0" anchor="ctr"/>
                </a:tc>
                <a:tc>
                  <a:txBody>
                    <a:bodyPr/>
                    <a:lstStyle/>
                    <a:p>
                      <a:pPr algn="l" fontAlgn="ctr"/>
                      <a:r>
                        <a:rPr lang="en-US" sz="700" b="0" i="0" u="none" strike="noStrike" dirty="0">
                          <a:solidFill>
                            <a:srgbClr val="000000"/>
                          </a:solidFill>
                          <a:effectLst/>
                          <a:latin typeface="+mn-lt"/>
                        </a:rPr>
                        <a:t>Are precedents reported and consistent from submission to submission?</a:t>
                      </a:r>
                    </a:p>
                  </a:txBody>
                  <a:tcPr marL="9525" marR="9525" marT="9525" marB="0" anchor="ctr"/>
                </a:tc>
                <a:tc>
                  <a:txBody>
                    <a:bodyPr/>
                    <a:lstStyle/>
                    <a:p>
                      <a:pPr algn="ctr" fontAlgn="ctr"/>
                      <a:r>
                        <a:rPr lang="en-US" sz="700" b="0" i="0" u="none" strike="noStrike" dirty="0">
                          <a:solidFill>
                            <a:srgbClr val="000000"/>
                          </a:solidFill>
                          <a:effectLst/>
                          <a:latin typeface="+mn-lt"/>
                        </a:rPr>
                        <a:t>1</a:t>
                      </a:r>
                    </a:p>
                  </a:txBody>
                  <a:tcPr marL="9525" marR="9525" marT="9525" marB="0" anchor="ctr"/>
                </a:tc>
                <a:tc>
                  <a:txBody>
                    <a:bodyPr/>
                    <a:lstStyle/>
                    <a:p>
                      <a:pPr algn="ctr" fontAlgn="ctr"/>
                      <a:r>
                        <a:rPr lang="en-US" sz="700" b="0" i="0" u="none" strike="noStrike" dirty="0">
                          <a:solidFill>
                            <a:srgbClr val="000000"/>
                          </a:solidFill>
                          <a:effectLst/>
                          <a:latin typeface="+mn-lt"/>
                        </a:rPr>
                        <a:t>27</a:t>
                      </a:r>
                    </a:p>
                  </a:txBody>
                  <a:tcPr marL="9525" marR="9525" marT="9525" marB="0" anchor="ctr"/>
                </a:tc>
                <a:tc>
                  <a:txBody>
                    <a:bodyPr/>
                    <a:lstStyle/>
                    <a:p>
                      <a:pPr algn="ctr" fontAlgn="ctr"/>
                      <a:r>
                        <a:rPr lang="en-US" sz="700" b="0" i="0" u="none" strike="noStrike" dirty="0">
                          <a:solidFill>
                            <a:srgbClr val="000000"/>
                          </a:solidFill>
                          <a:effectLst/>
                          <a:latin typeface="+mn-lt"/>
                        </a:rPr>
                        <a:t>4</a:t>
                      </a:r>
                    </a:p>
                  </a:txBody>
                  <a:tcPr marL="9525" marR="9525" marT="9525" marB="0" anchor="ctr"/>
                </a:tc>
                <a:tc>
                  <a:txBody>
                    <a:bodyPr/>
                    <a:lstStyle/>
                    <a:p>
                      <a:pPr algn="ctr" fontAlgn="ctr"/>
                      <a:r>
                        <a:rPr lang="en-US" sz="700" b="0" i="0" u="none" strike="noStrike" dirty="0">
                          <a:solidFill>
                            <a:srgbClr val="000000"/>
                          </a:solidFill>
                          <a:effectLst/>
                          <a:latin typeface="+mn-lt"/>
                        </a:rPr>
                        <a:t>0</a:t>
                      </a:r>
                    </a:p>
                  </a:txBody>
                  <a:tcPr marL="9525" marR="9525" marT="9525" marB="0" anchor="ctr"/>
                </a:tc>
                <a:extLst>
                  <a:ext uri="{0D108BD9-81ED-4DB2-BD59-A6C34878D82A}">
                    <a16:rowId xmlns:a16="http://schemas.microsoft.com/office/drawing/2014/main" val="10018"/>
                  </a:ext>
                </a:extLst>
              </a:tr>
              <a:tr h="164592">
                <a:tc>
                  <a:txBody>
                    <a:bodyPr/>
                    <a:lstStyle/>
                    <a:p>
                      <a:pPr algn="ctr" fontAlgn="ctr"/>
                      <a:r>
                        <a:rPr lang="en-US" sz="700" b="0" i="0" u="none" strike="noStrike" dirty="0">
                          <a:solidFill>
                            <a:srgbClr val="000000"/>
                          </a:solidFill>
                          <a:effectLst/>
                          <a:latin typeface="+mn-lt"/>
                        </a:rPr>
                        <a:t>1.3.3.4</a:t>
                      </a:r>
                    </a:p>
                  </a:txBody>
                  <a:tcPr marL="9525" marR="9525" marT="9525" marB="0" anchor="ctr"/>
                </a:tc>
                <a:tc>
                  <a:txBody>
                    <a:bodyPr/>
                    <a:lstStyle/>
                    <a:p>
                      <a:pPr algn="l" fontAlgn="ctr"/>
                      <a:r>
                        <a:rPr lang="en-US" sz="700" b="0" i="0" u="none" strike="noStrike" dirty="0">
                          <a:solidFill>
                            <a:srgbClr val="000000"/>
                          </a:solidFill>
                          <a:effectLst/>
                          <a:latin typeface="+mn-lt"/>
                        </a:rPr>
                        <a:t>What precedents or prior builds are identified to give credibility to the upgrade designation?</a:t>
                      </a:r>
                    </a:p>
                  </a:txBody>
                  <a:tcPr marL="9525" marR="9525" marT="9525" marB="0" anchor="ctr"/>
                </a:tc>
                <a:tc>
                  <a:txBody>
                    <a:bodyPr/>
                    <a:lstStyle/>
                    <a:p>
                      <a:pPr algn="ctr" fontAlgn="ctr"/>
                      <a:r>
                        <a:rPr lang="en-US" sz="700" b="0" i="0" u="none" strike="noStrike" dirty="0">
                          <a:solidFill>
                            <a:srgbClr val="000000"/>
                          </a:solidFill>
                          <a:effectLst/>
                          <a:latin typeface="+mn-lt"/>
                        </a:rPr>
                        <a:t>1</a:t>
                      </a:r>
                    </a:p>
                  </a:txBody>
                  <a:tcPr marL="9525" marR="9525" marT="9525" marB="0" anchor="ctr"/>
                </a:tc>
                <a:tc>
                  <a:txBody>
                    <a:bodyPr/>
                    <a:lstStyle/>
                    <a:p>
                      <a:pPr algn="ctr" fontAlgn="ctr"/>
                      <a:r>
                        <a:rPr lang="en-US" sz="700" b="0" i="0" u="none" strike="noStrike" dirty="0">
                          <a:solidFill>
                            <a:srgbClr val="000000"/>
                          </a:solidFill>
                          <a:effectLst/>
                          <a:latin typeface="+mn-lt"/>
                        </a:rPr>
                        <a:t>27</a:t>
                      </a:r>
                    </a:p>
                  </a:txBody>
                  <a:tcPr marL="9525" marR="9525" marT="9525" marB="0" anchor="ctr"/>
                </a:tc>
                <a:tc>
                  <a:txBody>
                    <a:bodyPr/>
                    <a:lstStyle/>
                    <a:p>
                      <a:pPr algn="ctr" fontAlgn="ctr"/>
                      <a:r>
                        <a:rPr lang="en-US" sz="700" b="0" i="0" u="none" strike="noStrike" dirty="0">
                          <a:solidFill>
                            <a:srgbClr val="000000"/>
                          </a:solidFill>
                          <a:effectLst/>
                          <a:latin typeface="+mn-lt"/>
                        </a:rPr>
                        <a:t>3</a:t>
                      </a:r>
                    </a:p>
                  </a:txBody>
                  <a:tcPr marL="9525" marR="9525" marT="9525" marB="0" anchor="ctr"/>
                </a:tc>
                <a:tc>
                  <a:txBody>
                    <a:bodyPr/>
                    <a:lstStyle/>
                    <a:p>
                      <a:pPr algn="ctr" fontAlgn="ctr"/>
                      <a:r>
                        <a:rPr lang="en-US" sz="700" b="0" i="0" u="none" strike="noStrike" dirty="0">
                          <a:solidFill>
                            <a:srgbClr val="000000"/>
                          </a:solidFill>
                          <a:effectLst/>
                          <a:latin typeface="+mn-lt"/>
                        </a:rPr>
                        <a:t>1</a:t>
                      </a:r>
                    </a:p>
                  </a:txBody>
                  <a:tcPr marL="9525" marR="9525" marT="9525" marB="0" anchor="ctr"/>
                </a:tc>
                <a:extLst>
                  <a:ext uri="{0D108BD9-81ED-4DB2-BD59-A6C34878D82A}">
                    <a16:rowId xmlns:a16="http://schemas.microsoft.com/office/drawing/2014/main" val="10019"/>
                  </a:ext>
                </a:extLst>
              </a:tr>
              <a:tr h="164592">
                <a:tc>
                  <a:txBody>
                    <a:bodyPr/>
                    <a:lstStyle/>
                    <a:p>
                      <a:pPr algn="ctr" fontAlgn="ctr"/>
                      <a:r>
                        <a:rPr lang="en-US" sz="700" b="0" i="0" u="none" strike="noStrike" dirty="0">
                          <a:solidFill>
                            <a:srgbClr val="000000"/>
                          </a:solidFill>
                          <a:effectLst/>
                          <a:latin typeface="+mn-lt"/>
                        </a:rPr>
                        <a:t>1.3.3.2</a:t>
                      </a:r>
                    </a:p>
                  </a:txBody>
                  <a:tcPr marL="9525" marR="9525" marT="9525" marB="0" anchor="ctr"/>
                </a:tc>
                <a:tc>
                  <a:txBody>
                    <a:bodyPr/>
                    <a:lstStyle/>
                    <a:p>
                      <a:pPr algn="l" fontAlgn="ctr"/>
                      <a:r>
                        <a:rPr lang="en-US" sz="700" b="0" i="0" u="none" strike="noStrike" dirty="0">
                          <a:solidFill>
                            <a:srgbClr val="000000"/>
                          </a:solidFill>
                          <a:effectLst/>
                          <a:latin typeface="+mn-lt"/>
                        </a:rPr>
                        <a:t>Has the contractor indicated whether the software is an upgrade or new development?  If </a:t>
                      </a:r>
                      <a:r>
                        <a:rPr lang="en-US" sz="700" b="0" i="0" u="none" strike="noStrike" dirty="0" smtClean="0">
                          <a:solidFill>
                            <a:srgbClr val="000000"/>
                          </a:solidFill>
                          <a:effectLst/>
                          <a:latin typeface="+mn-lt"/>
                        </a:rPr>
                        <a:t>not</a:t>
                      </a:r>
                      <a:r>
                        <a:rPr lang="en-US" sz="700" b="0" i="0" u="none" strike="noStrike" dirty="0">
                          <a:solidFill>
                            <a:srgbClr val="000000"/>
                          </a:solidFill>
                          <a:effectLst/>
                          <a:latin typeface="+mn-lt"/>
                        </a:rPr>
                        <a:t>, why </a:t>
                      </a:r>
                      <a:r>
                        <a:rPr lang="en-US" sz="700" b="0" i="0" u="none" strike="noStrike" dirty="0" smtClean="0">
                          <a:solidFill>
                            <a:srgbClr val="000000"/>
                          </a:solidFill>
                          <a:effectLst/>
                          <a:latin typeface="+mn-lt"/>
                        </a:rPr>
                        <a:t>not</a:t>
                      </a:r>
                      <a:r>
                        <a:rPr lang="en-US" sz="700" b="0" i="0" u="none" strike="noStrike" dirty="0">
                          <a:solidFill>
                            <a:srgbClr val="000000"/>
                          </a:solidFill>
                          <a:effectLst/>
                          <a:latin typeface="+mn-lt"/>
                        </a:rPr>
                        <a:t>?</a:t>
                      </a:r>
                    </a:p>
                  </a:txBody>
                  <a:tcPr marL="9525" marR="9525" marT="9525" marB="0" anchor="ctr"/>
                </a:tc>
                <a:tc>
                  <a:txBody>
                    <a:bodyPr/>
                    <a:lstStyle/>
                    <a:p>
                      <a:pPr algn="ctr" fontAlgn="ctr"/>
                      <a:r>
                        <a:rPr lang="en-US" sz="700" b="0" i="0" u="none" strike="noStrike" dirty="0">
                          <a:solidFill>
                            <a:srgbClr val="000000"/>
                          </a:solidFill>
                          <a:effectLst/>
                          <a:latin typeface="+mn-lt"/>
                        </a:rPr>
                        <a:t>6</a:t>
                      </a:r>
                    </a:p>
                  </a:txBody>
                  <a:tcPr marL="9525" marR="9525" marT="9525" marB="0" anchor="ctr"/>
                </a:tc>
                <a:tc>
                  <a:txBody>
                    <a:bodyPr/>
                    <a:lstStyle/>
                    <a:p>
                      <a:pPr algn="ctr" fontAlgn="ctr"/>
                      <a:r>
                        <a:rPr lang="en-US" sz="700" b="0" i="0" u="none" strike="noStrike" dirty="0">
                          <a:solidFill>
                            <a:srgbClr val="000000"/>
                          </a:solidFill>
                          <a:effectLst/>
                          <a:latin typeface="+mn-lt"/>
                        </a:rPr>
                        <a:t>26</a:t>
                      </a:r>
                    </a:p>
                  </a:txBody>
                  <a:tcPr marL="9525" marR="9525" marT="9525" marB="0" anchor="ctr"/>
                </a:tc>
                <a:tc>
                  <a:txBody>
                    <a:bodyPr/>
                    <a:lstStyle/>
                    <a:p>
                      <a:pPr algn="ctr" fontAlgn="ctr"/>
                      <a:r>
                        <a:rPr lang="en-US" sz="700" b="0" i="0" u="none" strike="noStrike" dirty="0">
                          <a:solidFill>
                            <a:srgbClr val="000000"/>
                          </a:solidFill>
                          <a:effectLst/>
                          <a:latin typeface="+mn-lt"/>
                        </a:rPr>
                        <a:t>0</a:t>
                      </a:r>
                    </a:p>
                  </a:txBody>
                  <a:tcPr marL="9525" marR="9525" marT="9525" marB="0" anchor="ctr"/>
                </a:tc>
                <a:tc>
                  <a:txBody>
                    <a:bodyPr/>
                    <a:lstStyle/>
                    <a:p>
                      <a:pPr algn="ctr" fontAlgn="ctr"/>
                      <a:r>
                        <a:rPr lang="en-US" sz="700" b="0" i="0" u="none" strike="noStrike" dirty="0">
                          <a:solidFill>
                            <a:srgbClr val="000000"/>
                          </a:solidFill>
                          <a:effectLst/>
                          <a:latin typeface="+mn-lt"/>
                        </a:rPr>
                        <a:t>0</a:t>
                      </a:r>
                    </a:p>
                  </a:txBody>
                  <a:tcPr marL="9525" marR="9525" marT="9525" marB="0" anchor="ctr"/>
                </a:tc>
                <a:extLst>
                  <a:ext uri="{0D108BD9-81ED-4DB2-BD59-A6C34878D82A}">
                    <a16:rowId xmlns:a16="http://schemas.microsoft.com/office/drawing/2014/main" val="10020"/>
                  </a:ext>
                </a:extLst>
              </a:tr>
              <a:tr h="164592">
                <a:tc>
                  <a:txBody>
                    <a:bodyPr/>
                    <a:lstStyle/>
                    <a:p>
                      <a:pPr algn="ctr" fontAlgn="ctr"/>
                      <a:r>
                        <a:rPr lang="en-US" sz="700" b="0" i="0" u="none" strike="noStrike" dirty="0">
                          <a:solidFill>
                            <a:srgbClr val="000000"/>
                          </a:solidFill>
                          <a:effectLst/>
                          <a:latin typeface="+mn-lt"/>
                        </a:rPr>
                        <a:t>1.4.3</a:t>
                      </a:r>
                    </a:p>
                  </a:txBody>
                  <a:tcPr marL="9525" marR="9525" marT="9525" marB="0" anchor="ctr"/>
                </a:tc>
                <a:tc>
                  <a:txBody>
                    <a:bodyPr/>
                    <a:lstStyle/>
                    <a:p>
                      <a:pPr algn="l" fontAlgn="ctr"/>
                      <a:r>
                        <a:rPr lang="en-US" sz="700" b="0" i="0" u="none" strike="noStrike" dirty="0">
                          <a:solidFill>
                            <a:srgbClr val="000000"/>
                          </a:solidFill>
                          <a:effectLst/>
                          <a:latin typeface="+mn-lt"/>
                        </a:rPr>
                        <a:t>Does the data dictionary define what the skill level requirements are, and is the contractor adhering to that definition?</a:t>
                      </a:r>
                    </a:p>
                  </a:txBody>
                  <a:tcPr marL="9525" marR="9525" marT="9525" marB="0" anchor="ctr"/>
                </a:tc>
                <a:tc>
                  <a:txBody>
                    <a:bodyPr/>
                    <a:lstStyle/>
                    <a:p>
                      <a:pPr algn="ctr" fontAlgn="ctr"/>
                      <a:r>
                        <a:rPr lang="en-US" sz="700" b="0" i="0" u="none" strike="noStrike" dirty="0">
                          <a:solidFill>
                            <a:srgbClr val="000000"/>
                          </a:solidFill>
                          <a:effectLst/>
                          <a:latin typeface="+mn-lt"/>
                        </a:rPr>
                        <a:t>6</a:t>
                      </a:r>
                    </a:p>
                  </a:txBody>
                  <a:tcPr marL="9525" marR="9525" marT="9525" marB="0" anchor="ctr"/>
                </a:tc>
                <a:tc>
                  <a:txBody>
                    <a:bodyPr/>
                    <a:lstStyle/>
                    <a:p>
                      <a:pPr algn="ctr" fontAlgn="ctr"/>
                      <a:r>
                        <a:rPr lang="en-US" sz="700" b="0" i="0" u="none" strike="noStrike" dirty="0">
                          <a:solidFill>
                            <a:srgbClr val="000000"/>
                          </a:solidFill>
                          <a:effectLst/>
                          <a:latin typeface="+mn-lt"/>
                        </a:rPr>
                        <a:t>26</a:t>
                      </a:r>
                    </a:p>
                  </a:txBody>
                  <a:tcPr marL="9525" marR="9525" marT="9525" marB="0" anchor="ctr"/>
                </a:tc>
                <a:tc>
                  <a:txBody>
                    <a:bodyPr/>
                    <a:lstStyle/>
                    <a:p>
                      <a:pPr algn="ctr" fontAlgn="ctr"/>
                      <a:r>
                        <a:rPr lang="en-US" sz="700" b="0" i="0" u="none" strike="noStrike" dirty="0">
                          <a:solidFill>
                            <a:srgbClr val="000000"/>
                          </a:solidFill>
                          <a:effectLst/>
                          <a:latin typeface="+mn-lt"/>
                        </a:rPr>
                        <a:t>0</a:t>
                      </a:r>
                    </a:p>
                  </a:txBody>
                  <a:tcPr marL="9525" marR="9525" marT="9525" marB="0" anchor="ctr"/>
                </a:tc>
                <a:tc>
                  <a:txBody>
                    <a:bodyPr/>
                    <a:lstStyle/>
                    <a:p>
                      <a:pPr algn="ctr" fontAlgn="ctr"/>
                      <a:r>
                        <a:rPr lang="en-US" sz="700" b="0" i="0" u="none" strike="noStrike" dirty="0">
                          <a:solidFill>
                            <a:srgbClr val="000000"/>
                          </a:solidFill>
                          <a:effectLst/>
                          <a:latin typeface="+mn-lt"/>
                        </a:rPr>
                        <a:t>0</a:t>
                      </a:r>
                    </a:p>
                  </a:txBody>
                  <a:tcPr marL="9525" marR="9525" marT="9525" marB="0" anchor="ctr"/>
                </a:tc>
                <a:extLst>
                  <a:ext uri="{0D108BD9-81ED-4DB2-BD59-A6C34878D82A}">
                    <a16:rowId xmlns:a16="http://schemas.microsoft.com/office/drawing/2014/main" val="10021"/>
                  </a:ext>
                </a:extLst>
              </a:tr>
              <a:tr h="164592">
                <a:tc>
                  <a:txBody>
                    <a:bodyPr/>
                    <a:lstStyle/>
                    <a:p>
                      <a:pPr algn="ctr" fontAlgn="ctr"/>
                      <a:r>
                        <a:rPr lang="en-US" sz="700" b="0" i="0" u="none" strike="noStrike" dirty="0">
                          <a:solidFill>
                            <a:srgbClr val="000000"/>
                          </a:solidFill>
                          <a:effectLst/>
                          <a:latin typeface="+mn-lt"/>
                        </a:rPr>
                        <a:t>1.2.15</a:t>
                      </a:r>
                    </a:p>
                  </a:txBody>
                  <a:tcPr marL="9525" marR="9525" marT="9525" marB="0" anchor="ctr"/>
                </a:tc>
                <a:tc>
                  <a:txBody>
                    <a:bodyPr/>
                    <a:lstStyle/>
                    <a:p>
                      <a:pPr algn="l" fontAlgn="ctr"/>
                      <a:r>
                        <a:rPr lang="en-US" sz="700" b="0" i="0" u="none" strike="noStrike" dirty="0">
                          <a:solidFill>
                            <a:srgbClr val="000000"/>
                          </a:solidFill>
                          <a:effectLst/>
                          <a:latin typeface="+mn-lt"/>
                        </a:rPr>
                        <a:t>Is the Process Maturity rating reported with an associated date, and has it changed from a prior submission?</a:t>
                      </a:r>
                    </a:p>
                  </a:txBody>
                  <a:tcPr marL="9525" marR="9525" marT="9525" marB="0" anchor="ctr"/>
                </a:tc>
                <a:tc>
                  <a:txBody>
                    <a:bodyPr/>
                    <a:lstStyle/>
                    <a:p>
                      <a:pPr algn="ctr" fontAlgn="ctr"/>
                      <a:r>
                        <a:rPr lang="en-US" sz="700" b="0" i="0" u="none" strike="noStrike" dirty="0">
                          <a:solidFill>
                            <a:srgbClr val="000000"/>
                          </a:solidFill>
                          <a:effectLst/>
                          <a:latin typeface="+mn-lt"/>
                        </a:rPr>
                        <a:t>3</a:t>
                      </a:r>
                    </a:p>
                  </a:txBody>
                  <a:tcPr marL="9525" marR="9525" marT="9525" marB="0" anchor="ctr"/>
                </a:tc>
                <a:tc>
                  <a:txBody>
                    <a:bodyPr/>
                    <a:lstStyle/>
                    <a:p>
                      <a:pPr algn="ctr" fontAlgn="ctr"/>
                      <a:r>
                        <a:rPr lang="en-US" sz="700" b="0" i="0" u="none" strike="noStrike" dirty="0">
                          <a:solidFill>
                            <a:srgbClr val="000000"/>
                          </a:solidFill>
                          <a:effectLst/>
                          <a:latin typeface="+mn-lt"/>
                        </a:rPr>
                        <a:t>26</a:t>
                      </a:r>
                    </a:p>
                  </a:txBody>
                  <a:tcPr marL="9525" marR="9525" marT="9525" marB="0" anchor="ctr"/>
                </a:tc>
                <a:tc>
                  <a:txBody>
                    <a:bodyPr/>
                    <a:lstStyle/>
                    <a:p>
                      <a:pPr algn="ctr" fontAlgn="ctr"/>
                      <a:r>
                        <a:rPr lang="en-US" sz="700" b="0" i="0" u="none" strike="noStrike" dirty="0">
                          <a:solidFill>
                            <a:srgbClr val="000000"/>
                          </a:solidFill>
                          <a:effectLst/>
                          <a:latin typeface="+mn-lt"/>
                        </a:rPr>
                        <a:t>3</a:t>
                      </a:r>
                    </a:p>
                  </a:txBody>
                  <a:tcPr marL="9525" marR="9525" marT="9525" marB="0" anchor="ctr"/>
                </a:tc>
                <a:tc>
                  <a:txBody>
                    <a:bodyPr/>
                    <a:lstStyle/>
                    <a:p>
                      <a:pPr algn="ctr" fontAlgn="ctr"/>
                      <a:r>
                        <a:rPr lang="en-US" sz="700" b="0" i="0" u="none" strike="noStrike" dirty="0">
                          <a:solidFill>
                            <a:srgbClr val="000000"/>
                          </a:solidFill>
                          <a:effectLst/>
                          <a:latin typeface="+mn-lt"/>
                        </a:rPr>
                        <a:t>0</a:t>
                      </a:r>
                    </a:p>
                  </a:txBody>
                  <a:tcPr marL="9525" marR="9525" marT="9525" marB="0" anchor="ctr"/>
                </a:tc>
                <a:extLst>
                  <a:ext uri="{0D108BD9-81ED-4DB2-BD59-A6C34878D82A}">
                    <a16:rowId xmlns:a16="http://schemas.microsoft.com/office/drawing/2014/main" val="10022"/>
                  </a:ext>
                </a:extLst>
              </a:tr>
              <a:tr h="164592">
                <a:tc>
                  <a:txBody>
                    <a:bodyPr/>
                    <a:lstStyle/>
                    <a:p>
                      <a:pPr algn="ctr" fontAlgn="ctr"/>
                      <a:r>
                        <a:rPr lang="en-US" sz="700" b="0" i="0" u="none" strike="noStrike" dirty="0">
                          <a:solidFill>
                            <a:srgbClr val="000000"/>
                          </a:solidFill>
                          <a:effectLst/>
                          <a:latin typeface="+mn-lt"/>
                        </a:rPr>
                        <a:t>1.2.10</a:t>
                      </a:r>
                    </a:p>
                  </a:txBody>
                  <a:tcPr marL="9525" marR="9525" marT="9525" marB="0" anchor="ctr"/>
                </a:tc>
                <a:tc>
                  <a:txBody>
                    <a:bodyPr/>
                    <a:lstStyle/>
                    <a:p>
                      <a:pPr algn="l" fontAlgn="ctr"/>
                      <a:r>
                        <a:rPr lang="en-US" sz="700" b="0" i="0" u="none" strike="noStrike" dirty="0">
                          <a:solidFill>
                            <a:srgbClr val="000000"/>
                          </a:solidFill>
                          <a:effectLst/>
                          <a:latin typeface="+mn-lt"/>
                        </a:rPr>
                        <a:t>Has the contractor or submitting organization illustrated whether they were the primary or secondary developer?</a:t>
                      </a:r>
                    </a:p>
                  </a:txBody>
                  <a:tcPr marL="9525" marR="9525" marT="9525" marB="0" anchor="ctr"/>
                </a:tc>
                <a:tc>
                  <a:txBody>
                    <a:bodyPr/>
                    <a:lstStyle/>
                    <a:p>
                      <a:pPr algn="ctr" fontAlgn="ctr"/>
                      <a:r>
                        <a:rPr lang="en-US" sz="700" b="0" i="0" u="none" strike="noStrike" dirty="0">
                          <a:solidFill>
                            <a:srgbClr val="000000"/>
                          </a:solidFill>
                          <a:effectLst/>
                          <a:latin typeface="+mn-lt"/>
                        </a:rPr>
                        <a:t>7</a:t>
                      </a:r>
                    </a:p>
                  </a:txBody>
                  <a:tcPr marL="9525" marR="9525" marT="9525" marB="0" anchor="ctr"/>
                </a:tc>
                <a:tc>
                  <a:txBody>
                    <a:bodyPr/>
                    <a:lstStyle/>
                    <a:p>
                      <a:pPr algn="ctr" fontAlgn="ctr"/>
                      <a:r>
                        <a:rPr lang="en-US" sz="700" b="0" i="0" u="none" strike="noStrike" dirty="0">
                          <a:solidFill>
                            <a:srgbClr val="000000"/>
                          </a:solidFill>
                          <a:effectLst/>
                          <a:latin typeface="+mn-lt"/>
                        </a:rPr>
                        <a:t>24</a:t>
                      </a:r>
                    </a:p>
                  </a:txBody>
                  <a:tcPr marL="9525" marR="9525" marT="9525" marB="0" anchor="ctr"/>
                </a:tc>
                <a:tc>
                  <a:txBody>
                    <a:bodyPr/>
                    <a:lstStyle/>
                    <a:p>
                      <a:pPr algn="ctr" fontAlgn="ctr"/>
                      <a:r>
                        <a:rPr lang="en-US" sz="700" b="0" i="0" u="none" strike="noStrike" dirty="0">
                          <a:solidFill>
                            <a:srgbClr val="000000"/>
                          </a:solidFill>
                          <a:effectLst/>
                          <a:latin typeface="+mn-lt"/>
                        </a:rPr>
                        <a:t>1</a:t>
                      </a:r>
                    </a:p>
                  </a:txBody>
                  <a:tcPr marL="9525" marR="9525" marT="9525" marB="0" anchor="ctr"/>
                </a:tc>
                <a:tc>
                  <a:txBody>
                    <a:bodyPr/>
                    <a:lstStyle/>
                    <a:p>
                      <a:pPr algn="ctr" fontAlgn="ctr"/>
                      <a:r>
                        <a:rPr lang="en-US" sz="700" b="0" i="0" u="none" strike="noStrike" dirty="0">
                          <a:solidFill>
                            <a:srgbClr val="000000"/>
                          </a:solidFill>
                          <a:effectLst/>
                          <a:latin typeface="+mn-lt"/>
                        </a:rPr>
                        <a:t>0</a:t>
                      </a:r>
                    </a:p>
                  </a:txBody>
                  <a:tcPr marL="9525" marR="9525" marT="9525" marB="0" anchor="ctr"/>
                </a:tc>
                <a:extLst>
                  <a:ext uri="{0D108BD9-81ED-4DB2-BD59-A6C34878D82A}">
                    <a16:rowId xmlns:a16="http://schemas.microsoft.com/office/drawing/2014/main" val="10023"/>
                  </a:ext>
                </a:extLst>
              </a:tr>
              <a:tr h="164592">
                <a:tc>
                  <a:txBody>
                    <a:bodyPr/>
                    <a:lstStyle/>
                    <a:p>
                      <a:pPr algn="ctr" fontAlgn="ctr"/>
                      <a:r>
                        <a:rPr lang="en-US" sz="700" b="0" i="0" u="none" strike="noStrike" dirty="0">
                          <a:solidFill>
                            <a:srgbClr val="000000"/>
                          </a:solidFill>
                          <a:effectLst/>
                          <a:latin typeface="+mn-lt"/>
                        </a:rPr>
                        <a:t>1.6.6</a:t>
                      </a:r>
                    </a:p>
                  </a:txBody>
                  <a:tcPr marL="9525" marR="9525" marT="9525" marB="0" anchor="ctr"/>
                </a:tc>
                <a:tc>
                  <a:txBody>
                    <a:bodyPr/>
                    <a:lstStyle/>
                    <a:p>
                      <a:pPr algn="l" fontAlgn="ctr"/>
                      <a:r>
                        <a:rPr lang="en-US" sz="700" b="0" i="0" u="none" strike="noStrike" dirty="0">
                          <a:solidFill>
                            <a:srgbClr val="000000"/>
                          </a:solidFill>
                          <a:effectLst/>
                          <a:latin typeface="+mn-lt"/>
                        </a:rPr>
                        <a:t>Were common WBS elements/labor categories such as System Engineering (SE), Program Management (PM), Configuration Management (CM), or Quality Management (QM) been broken out separately?</a:t>
                      </a:r>
                    </a:p>
                  </a:txBody>
                  <a:tcPr marL="9525" marR="9525" marT="9525" marB="0" anchor="ctr"/>
                </a:tc>
                <a:tc>
                  <a:txBody>
                    <a:bodyPr/>
                    <a:lstStyle/>
                    <a:p>
                      <a:pPr algn="ctr" fontAlgn="ctr"/>
                      <a:r>
                        <a:rPr lang="en-US" sz="700" b="0" i="0" u="none" strike="noStrike" dirty="0">
                          <a:solidFill>
                            <a:srgbClr val="000000"/>
                          </a:solidFill>
                          <a:effectLst/>
                          <a:latin typeface="+mn-lt"/>
                        </a:rPr>
                        <a:t>7</a:t>
                      </a:r>
                    </a:p>
                  </a:txBody>
                  <a:tcPr marL="9525" marR="9525" marT="9525" marB="0" anchor="ctr"/>
                </a:tc>
                <a:tc>
                  <a:txBody>
                    <a:bodyPr/>
                    <a:lstStyle/>
                    <a:p>
                      <a:pPr algn="ctr" fontAlgn="ctr"/>
                      <a:r>
                        <a:rPr lang="en-US" sz="700" b="0" i="0" u="none" strike="noStrike" dirty="0">
                          <a:solidFill>
                            <a:srgbClr val="000000"/>
                          </a:solidFill>
                          <a:effectLst/>
                          <a:latin typeface="+mn-lt"/>
                        </a:rPr>
                        <a:t>24</a:t>
                      </a:r>
                    </a:p>
                  </a:txBody>
                  <a:tcPr marL="9525" marR="9525" marT="9525" marB="0" anchor="ctr"/>
                </a:tc>
                <a:tc>
                  <a:txBody>
                    <a:bodyPr/>
                    <a:lstStyle/>
                    <a:p>
                      <a:pPr algn="ctr" fontAlgn="ctr"/>
                      <a:r>
                        <a:rPr lang="en-US" sz="700" b="0" i="0" u="none" strike="noStrike" dirty="0">
                          <a:solidFill>
                            <a:srgbClr val="000000"/>
                          </a:solidFill>
                          <a:effectLst/>
                          <a:latin typeface="+mn-lt"/>
                        </a:rPr>
                        <a:t>1</a:t>
                      </a:r>
                    </a:p>
                  </a:txBody>
                  <a:tcPr marL="9525" marR="9525" marT="9525" marB="0" anchor="ctr"/>
                </a:tc>
                <a:tc>
                  <a:txBody>
                    <a:bodyPr/>
                    <a:lstStyle/>
                    <a:p>
                      <a:pPr algn="ctr" fontAlgn="ctr"/>
                      <a:r>
                        <a:rPr lang="en-US" sz="700" b="0" i="0" u="none" strike="noStrike" dirty="0">
                          <a:solidFill>
                            <a:srgbClr val="000000"/>
                          </a:solidFill>
                          <a:effectLst/>
                          <a:latin typeface="+mn-lt"/>
                        </a:rPr>
                        <a:t>0</a:t>
                      </a:r>
                    </a:p>
                  </a:txBody>
                  <a:tcPr marL="9525" marR="9525" marT="9525" marB="0" anchor="ctr"/>
                </a:tc>
                <a:extLst>
                  <a:ext uri="{0D108BD9-81ED-4DB2-BD59-A6C34878D82A}">
                    <a16:rowId xmlns:a16="http://schemas.microsoft.com/office/drawing/2014/main" val="10024"/>
                  </a:ext>
                </a:extLst>
              </a:tr>
              <a:tr h="164592">
                <a:tc>
                  <a:txBody>
                    <a:bodyPr/>
                    <a:lstStyle/>
                    <a:p>
                      <a:pPr algn="ctr" fontAlgn="ctr"/>
                      <a:r>
                        <a:rPr lang="en-US" sz="700" b="0" i="0" u="none" strike="noStrike" dirty="0">
                          <a:solidFill>
                            <a:srgbClr val="000000"/>
                          </a:solidFill>
                          <a:effectLst/>
                          <a:latin typeface="+mn-lt"/>
                        </a:rPr>
                        <a:t>1.7.5</a:t>
                      </a:r>
                    </a:p>
                  </a:txBody>
                  <a:tcPr marL="9525" marR="9525" marT="9525" marB="0" anchor="ctr"/>
                </a:tc>
                <a:tc>
                  <a:txBody>
                    <a:bodyPr/>
                    <a:lstStyle/>
                    <a:p>
                      <a:pPr algn="l" fontAlgn="ctr"/>
                      <a:r>
                        <a:rPr lang="en-US" sz="700" b="0" i="0" u="none" strike="noStrike" dirty="0">
                          <a:solidFill>
                            <a:srgbClr val="000000"/>
                          </a:solidFill>
                          <a:effectLst/>
                          <a:latin typeface="+mn-lt"/>
                        </a:rPr>
                        <a:t>Does the report include unique schedule start and end date values? For example, do multiple records have the same schedule data, e.g., same calendar dates for multiple WBS/CSCIs or builds?</a:t>
                      </a:r>
                    </a:p>
                  </a:txBody>
                  <a:tcPr marL="9525" marR="9525" marT="9525" marB="0" anchor="ctr"/>
                </a:tc>
                <a:tc>
                  <a:txBody>
                    <a:bodyPr/>
                    <a:lstStyle/>
                    <a:p>
                      <a:pPr algn="ctr" fontAlgn="ctr"/>
                      <a:r>
                        <a:rPr lang="en-US" sz="700" b="0" i="0" u="none" strike="noStrike" dirty="0">
                          <a:solidFill>
                            <a:srgbClr val="000000"/>
                          </a:solidFill>
                          <a:effectLst/>
                          <a:latin typeface="+mn-lt"/>
                        </a:rPr>
                        <a:t>7</a:t>
                      </a:r>
                    </a:p>
                  </a:txBody>
                  <a:tcPr marL="9525" marR="9525" marT="9525" marB="0" anchor="ctr"/>
                </a:tc>
                <a:tc>
                  <a:txBody>
                    <a:bodyPr/>
                    <a:lstStyle/>
                    <a:p>
                      <a:pPr algn="ctr" fontAlgn="ctr"/>
                      <a:r>
                        <a:rPr lang="en-US" sz="700" b="0" i="0" u="none" strike="noStrike" dirty="0">
                          <a:solidFill>
                            <a:srgbClr val="000000"/>
                          </a:solidFill>
                          <a:effectLst/>
                          <a:latin typeface="+mn-lt"/>
                        </a:rPr>
                        <a:t>24</a:t>
                      </a:r>
                    </a:p>
                  </a:txBody>
                  <a:tcPr marL="9525" marR="9525" marT="9525" marB="0" anchor="ctr"/>
                </a:tc>
                <a:tc>
                  <a:txBody>
                    <a:bodyPr/>
                    <a:lstStyle/>
                    <a:p>
                      <a:pPr algn="ctr" fontAlgn="ctr"/>
                      <a:r>
                        <a:rPr lang="en-US" sz="700" b="0" i="0" u="none" strike="noStrike" dirty="0">
                          <a:solidFill>
                            <a:srgbClr val="000000"/>
                          </a:solidFill>
                          <a:effectLst/>
                          <a:latin typeface="+mn-lt"/>
                        </a:rPr>
                        <a:t>1</a:t>
                      </a:r>
                    </a:p>
                  </a:txBody>
                  <a:tcPr marL="9525" marR="9525" marT="9525" marB="0" anchor="ctr"/>
                </a:tc>
                <a:tc>
                  <a:txBody>
                    <a:bodyPr/>
                    <a:lstStyle/>
                    <a:p>
                      <a:pPr algn="ctr" fontAlgn="ctr"/>
                      <a:r>
                        <a:rPr lang="en-US" sz="700" b="0" i="0" u="none" strike="noStrike" dirty="0">
                          <a:solidFill>
                            <a:srgbClr val="000000"/>
                          </a:solidFill>
                          <a:effectLst/>
                          <a:latin typeface="+mn-lt"/>
                        </a:rPr>
                        <a:t>0</a:t>
                      </a:r>
                    </a:p>
                  </a:txBody>
                  <a:tcPr marL="9525" marR="9525" marT="9525" marB="0" anchor="ctr"/>
                </a:tc>
                <a:extLst>
                  <a:ext uri="{0D108BD9-81ED-4DB2-BD59-A6C34878D82A}">
                    <a16:rowId xmlns:a16="http://schemas.microsoft.com/office/drawing/2014/main" val="10025"/>
                  </a:ext>
                </a:extLst>
              </a:tr>
              <a:tr h="164592">
                <a:tc>
                  <a:txBody>
                    <a:bodyPr/>
                    <a:lstStyle/>
                    <a:p>
                      <a:pPr algn="ctr" fontAlgn="ctr"/>
                      <a:r>
                        <a:rPr lang="en-US" sz="700" b="0" i="0" u="none" strike="noStrike" dirty="0">
                          <a:solidFill>
                            <a:srgbClr val="000000"/>
                          </a:solidFill>
                          <a:effectLst/>
                          <a:latin typeface="+mn-lt"/>
                        </a:rPr>
                        <a:t>1.2.3</a:t>
                      </a:r>
                    </a:p>
                  </a:txBody>
                  <a:tcPr marL="9525" marR="9525" marT="9525" marB="0" anchor="ctr"/>
                </a:tc>
                <a:tc>
                  <a:txBody>
                    <a:bodyPr/>
                    <a:lstStyle/>
                    <a:p>
                      <a:pPr algn="l" fontAlgn="ctr"/>
                      <a:r>
                        <a:rPr lang="en-US" sz="700" b="0" i="0" u="none" strike="noStrike" dirty="0">
                          <a:solidFill>
                            <a:srgbClr val="000000"/>
                          </a:solidFill>
                          <a:effectLst/>
                          <a:latin typeface="+mn-lt"/>
                        </a:rPr>
                        <a:t>Is the Prime Mission Product (PMP) name been clearly identified (for example: most current official military designation?</a:t>
                      </a:r>
                    </a:p>
                  </a:txBody>
                  <a:tcPr marL="9525" marR="9525" marT="9525" marB="0" anchor="ctr"/>
                </a:tc>
                <a:tc>
                  <a:txBody>
                    <a:bodyPr/>
                    <a:lstStyle/>
                    <a:p>
                      <a:pPr algn="ctr" fontAlgn="ctr"/>
                      <a:r>
                        <a:rPr lang="en-US" sz="700" b="0" i="0" u="none" strike="noStrike" dirty="0">
                          <a:solidFill>
                            <a:srgbClr val="000000"/>
                          </a:solidFill>
                          <a:effectLst/>
                          <a:latin typeface="+mn-lt"/>
                        </a:rPr>
                        <a:t>5</a:t>
                      </a:r>
                    </a:p>
                  </a:txBody>
                  <a:tcPr marL="9525" marR="9525" marT="9525" marB="0" anchor="ctr"/>
                </a:tc>
                <a:tc>
                  <a:txBody>
                    <a:bodyPr/>
                    <a:lstStyle/>
                    <a:p>
                      <a:pPr algn="ctr" fontAlgn="ctr"/>
                      <a:r>
                        <a:rPr lang="en-US" sz="700" b="0" i="0" u="none" strike="noStrike" dirty="0">
                          <a:solidFill>
                            <a:srgbClr val="000000"/>
                          </a:solidFill>
                          <a:effectLst/>
                          <a:latin typeface="+mn-lt"/>
                        </a:rPr>
                        <a:t>24</a:t>
                      </a:r>
                    </a:p>
                  </a:txBody>
                  <a:tcPr marL="9525" marR="9525" marT="9525" marB="0" anchor="ctr"/>
                </a:tc>
                <a:tc>
                  <a:txBody>
                    <a:bodyPr/>
                    <a:lstStyle/>
                    <a:p>
                      <a:pPr algn="ctr" fontAlgn="ctr"/>
                      <a:r>
                        <a:rPr lang="en-US" sz="700" b="0" i="0" u="none" strike="noStrike" dirty="0">
                          <a:solidFill>
                            <a:srgbClr val="000000"/>
                          </a:solidFill>
                          <a:effectLst/>
                          <a:latin typeface="+mn-lt"/>
                        </a:rPr>
                        <a:t>3</a:t>
                      </a:r>
                    </a:p>
                  </a:txBody>
                  <a:tcPr marL="9525" marR="9525" marT="9525" marB="0" anchor="ctr"/>
                </a:tc>
                <a:tc>
                  <a:txBody>
                    <a:bodyPr/>
                    <a:lstStyle/>
                    <a:p>
                      <a:pPr algn="ctr" fontAlgn="ctr"/>
                      <a:r>
                        <a:rPr lang="en-US" sz="700" b="0" i="0" u="none" strike="noStrike" dirty="0">
                          <a:solidFill>
                            <a:srgbClr val="000000"/>
                          </a:solidFill>
                          <a:effectLst/>
                          <a:latin typeface="+mn-lt"/>
                        </a:rPr>
                        <a:t>0</a:t>
                      </a:r>
                    </a:p>
                  </a:txBody>
                  <a:tcPr marL="9525" marR="9525" marT="9525" marB="0" anchor="ctr"/>
                </a:tc>
                <a:extLst>
                  <a:ext uri="{0D108BD9-81ED-4DB2-BD59-A6C34878D82A}">
                    <a16:rowId xmlns:a16="http://schemas.microsoft.com/office/drawing/2014/main" val="10026"/>
                  </a:ext>
                </a:extLst>
              </a:tr>
            </a:tbl>
          </a:graphicData>
        </a:graphic>
      </p:graphicFrame>
      <p:sp>
        <p:nvSpPr>
          <p:cNvPr id="2" name="Text Placeholder 1"/>
          <p:cNvSpPr>
            <a:spLocks noGrp="1"/>
          </p:cNvSpPr>
          <p:nvPr>
            <p:ph type="body" sz="quarter" idx="13"/>
          </p:nvPr>
        </p:nvSpPr>
        <p:spPr>
          <a:xfrm>
            <a:off x="1806904" y="464011"/>
            <a:ext cx="4974897" cy="500047"/>
          </a:xfrm>
        </p:spPr>
        <p:txBody>
          <a:bodyPr>
            <a:normAutofit fontScale="77500" lnSpcReduction="20000"/>
          </a:bodyPr>
          <a:lstStyle/>
          <a:p>
            <a:r>
              <a:rPr lang="en-US" dirty="0"/>
              <a:t>V&amp;V Questions Most Frequently With </a:t>
            </a:r>
            <a:r>
              <a:rPr lang="en-US" dirty="0" smtClean="0"/>
              <a:t>“Yes” </a:t>
            </a:r>
            <a:r>
              <a:rPr lang="en-US" dirty="0"/>
              <a:t>Response</a:t>
            </a:r>
          </a:p>
          <a:p>
            <a:endParaRPr lang="en-US" dirty="0"/>
          </a:p>
        </p:txBody>
      </p:sp>
      <p:sp>
        <p:nvSpPr>
          <p:cNvPr id="3" name="Text Placeholder 2"/>
          <p:cNvSpPr>
            <a:spLocks noGrp="1"/>
          </p:cNvSpPr>
          <p:nvPr>
            <p:ph type="body" sz="quarter" idx="14"/>
          </p:nvPr>
        </p:nvSpPr>
        <p:spPr/>
        <p:txBody>
          <a:bodyPr/>
          <a:lstStyle/>
          <a:p>
            <a:r>
              <a:rPr lang="en-US" dirty="0"/>
              <a:t>SURF Process Summary &amp; Initial Findings</a:t>
            </a:r>
          </a:p>
          <a:p>
            <a:endParaRPr lang="en-US" dirty="0"/>
          </a:p>
        </p:txBody>
      </p:sp>
      <p:sp>
        <p:nvSpPr>
          <p:cNvPr id="6" name="TextBox 5"/>
          <p:cNvSpPr txBox="1"/>
          <p:nvPr/>
        </p:nvSpPr>
        <p:spPr>
          <a:xfrm>
            <a:off x="4298158" y="828675"/>
            <a:ext cx="3595687" cy="400110"/>
          </a:xfrm>
          <a:prstGeom prst="rect">
            <a:avLst/>
          </a:prstGeom>
          <a:noFill/>
        </p:spPr>
        <p:txBody>
          <a:bodyPr wrap="square" rtlCol="0">
            <a:spAutoFit/>
          </a:bodyPr>
          <a:lstStyle/>
          <a:p>
            <a:r>
              <a:rPr lang="en-US" sz="2000" i="1" dirty="0">
                <a:solidFill>
                  <a:prstClr val="black"/>
                </a:solidFill>
              </a:rPr>
              <a:t>All Reviews (Mar – Dec 2016)</a:t>
            </a:r>
          </a:p>
        </p:txBody>
      </p:sp>
      <p:sp>
        <p:nvSpPr>
          <p:cNvPr id="5" name="Slide Number Placeholder 4"/>
          <p:cNvSpPr>
            <a:spLocks noGrp="1"/>
          </p:cNvSpPr>
          <p:nvPr>
            <p:ph type="sldNum" sz="quarter" idx="12"/>
          </p:nvPr>
        </p:nvSpPr>
        <p:spPr>
          <a:xfrm>
            <a:off x="11504815" y="6381750"/>
            <a:ext cx="577117" cy="365125"/>
          </a:xfrm>
        </p:spPr>
        <p:txBody>
          <a:bodyPr/>
          <a:lstStyle/>
          <a:p>
            <a:fld id="{8F8C957E-D11D-442A-875E-0647976CE83B}" type="slidenum">
              <a:rPr lang="en-US" smtClean="0">
                <a:solidFill>
                  <a:prstClr val="black"/>
                </a:solidFill>
              </a:rPr>
              <a:pPr/>
              <a:t>58</a:t>
            </a:fld>
            <a:endParaRPr lang="en-US" dirty="0">
              <a:solidFill>
                <a:prstClr val="black"/>
              </a:solidFill>
            </a:endParaRPr>
          </a:p>
        </p:txBody>
      </p:sp>
    </p:spTree>
    <p:extLst>
      <p:ext uri="{BB962C8B-B14F-4D97-AF65-F5344CB8AC3E}">
        <p14:creationId xmlns:p14="http://schemas.microsoft.com/office/powerpoint/2010/main" val="326686320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nvPr>
        </p:nvGraphicFramePr>
        <p:xfrm>
          <a:off x="1600203" y="1295402"/>
          <a:ext cx="8762999" cy="4862703"/>
        </p:xfrm>
        <a:graphic>
          <a:graphicData uri="http://schemas.openxmlformats.org/drawingml/2006/table">
            <a:tbl>
              <a:tblPr>
                <a:tableStyleId>{5C22544A-7EE6-4342-B048-85BDC9FD1C3A}</a:tableStyleId>
              </a:tblPr>
              <a:tblGrid>
                <a:gridCol w="569507">
                  <a:extLst>
                    <a:ext uri="{9D8B030D-6E8A-4147-A177-3AD203B41FA5}">
                      <a16:colId xmlns:a16="http://schemas.microsoft.com/office/drawing/2014/main" val="20000"/>
                    </a:ext>
                  </a:extLst>
                </a:gridCol>
                <a:gridCol w="6523974">
                  <a:extLst>
                    <a:ext uri="{9D8B030D-6E8A-4147-A177-3AD203B41FA5}">
                      <a16:colId xmlns:a16="http://schemas.microsoft.com/office/drawing/2014/main" val="20001"/>
                    </a:ext>
                  </a:extLst>
                </a:gridCol>
                <a:gridCol w="374472">
                  <a:extLst>
                    <a:ext uri="{9D8B030D-6E8A-4147-A177-3AD203B41FA5}">
                      <a16:colId xmlns:a16="http://schemas.microsoft.com/office/drawing/2014/main" val="20002"/>
                    </a:ext>
                  </a:extLst>
                </a:gridCol>
                <a:gridCol w="374472">
                  <a:extLst>
                    <a:ext uri="{9D8B030D-6E8A-4147-A177-3AD203B41FA5}">
                      <a16:colId xmlns:a16="http://schemas.microsoft.com/office/drawing/2014/main" val="20003"/>
                    </a:ext>
                  </a:extLst>
                </a:gridCol>
                <a:gridCol w="374472">
                  <a:extLst>
                    <a:ext uri="{9D8B030D-6E8A-4147-A177-3AD203B41FA5}">
                      <a16:colId xmlns:a16="http://schemas.microsoft.com/office/drawing/2014/main" val="20004"/>
                    </a:ext>
                  </a:extLst>
                </a:gridCol>
                <a:gridCol w="546102">
                  <a:extLst>
                    <a:ext uri="{9D8B030D-6E8A-4147-A177-3AD203B41FA5}">
                      <a16:colId xmlns:a16="http://schemas.microsoft.com/office/drawing/2014/main" val="20005"/>
                    </a:ext>
                  </a:extLst>
                </a:gridCol>
              </a:tblGrid>
              <a:tr h="164592">
                <a:tc>
                  <a:txBody>
                    <a:bodyPr/>
                    <a:lstStyle/>
                    <a:p>
                      <a:pPr algn="ctr" fontAlgn="ctr"/>
                      <a:r>
                        <a:rPr lang="en-US" sz="700" u="none" strike="noStrike" dirty="0">
                          <a:solidFill>
                            <a:schemeClr val="bg1"/>
                          </a:solidFill>
                          <a:effectLst/>
                          <a:latin typeface="+mn-lt"/>
                        </a:rPr>
                        <a:t>Question ID</a:t>
                      </a:r>
                      <a:endParaRPr lang="en-US" sz="700" b="1" i="0" u="none" strike="noStrike" dirty="0">
                        <a:solidFill>
                          <a:schemeClr val="bg1"/>
                        </a:solidFill>
                        <a:effectLst/>
                        <a:latin typeface="+mn-lt"/>
                      </a:endParaRPr>
                    </a:p>
                  </a:txBody>
                  <a:tcPr marL="2360" marR="2360" marT="2360" marB="0" anchor="ctr">
                    <a:solidFill>
                      <a:schemeClr val="accent6">
                        <a:lumMod val="50000"/>
                      </a:schemeClr>
                    </a:solidFill>
                  </a:tcPr>
                </a:tc>
                <a:tc>
                  <a:txBody>
                    <a:bodyPr/>
                    <a:lstStyle/>
                    <a:p>
                      <a:pPr algn="l" fontAlgn="ctr"/>
                      <a:r>
                        <a:rPr lang="en-US" sz="700" u="none" strike="noStrike" dirty="0">
                          <a:solidFill>
                            <a:schemeClr val="bg1"/>
                          </a:solidFill>
                          <a:effectLst/>
                          <a:latin typeface="+mn-lt"/>
                        </a:rPr>
                        <a:t>Question from V&amp;V Guide Template</a:t>
                      </a:r>
                      <a:endParaRPr lang="en-US" sz="700" b="1" i="0" u="none" strike="noStrike" dirty="0">
                        <a:solidFill>
                          <a:schemeClr val="bg1"/>
                        </a:solidFill>
                        <a:effectLst/>
                        <a:latin typeface="+mn-lt"/>
                      </a:endParaRPr>
                    </a:p>
                  </a:txBody>
                  <a:tcPr marL="2360" marR="2360" marT="2360" marB="0" anchor="ctr">
                    <a:solidFill>
                      <a:schemeClr val="accent6">
                        <a:lumMod val="50000"/>
                      </a:schemeClr>
                    </a:solidFill>
                  </a:tcPr>
                </a:tc>
                <a:tc>
                  <a:txBody>
                    <a:bodyPr/>
                    <a:lstStyle/>
                    <a:p>
                      <a:pPr algn="ctr" fontAlgn="ctr"/>
                      <a:r>
                        <a:rPr lang="en-US" sz="700" u="none" strike="noStrike" dirty="0">
                          <a:solidFill>
                            <a:schemeClr val="bg1"/>
                          </a:solidFill>
                          <a:effectLst/>
                          <a:latin typeface="+mn-lt"/>
                        </a:rPr>
                        <a:t>N(No)</a:t>
                      </a:r>
                      <a:endParaRPr lang="en-US" sz="700" b="1" i="0" u="none" strike="noStrike" dirty="0">
                        <a:solidFill>
                          <a:schemeClr val="bg1"/>
                        </a:solidFill>
                        <a:effectLst/>
                        <a:latin typeface="+mn-lt"/>
                      </a:endParaRPr>
                    </a:p>
                  </a:txBody>
                  <a:tcPr marL="2360" marR="2360" marT="2360" marB="0" anchor="ctr">
                    <a:solidFill>
                      <a:schemeClr val="accent6">
                        <a:lumMod val="50000"/>
                      </a:schemeClr>
                    </a:solidFill>
                  </a:tcPr>
                </a:tc>
                <a:tc>
                  <a:txBody>
                    <a:bodyPr/>
                    <a:lstStyle/>
                    <a:p>
                      <a:pPr algn="ctr" fontAlgn="ctr"/>
                      <a:r>
                        <a:rPr lang="en-US" sz="700" u="none" strike="noStrike" dirty="0">
                          <a:solidFill>
                            <a:schemeClr val="bg1"/>
                          </a:solidFill>
                          <a:effectLst/>
                          <a:latin typeface="+mn-lt"/>
                        </a:rPr>
                        <a:t>N(Yes)</a:t>
                      </a:r>
                      <a:endParaRPr lang="en-US" sz="700" b="1" i="0" u="none" strike="noStrike" dirty="0">
                        <a:solidFill>
                          <a:schemeClr val="bg1"/>
                        </a:solidFill>
                        <a:effectLst/>
                        <a:latin typeface="+mn-lt"/>
                      </a:endParaRPr>
                    </a:p>
                  </a:txBody>
                  <a:tcPr marL="2360" marR="2360" marT="2360" marB="0" anchor="ctr">
                    <a:solidFill>
                      <a:schemeClr val="accent6">
                        <a:lumMod val="50000"/>
                      </a:schemeClr>
                    </a:solidFill>
                  </a:tcPr>
                </a:tc>
                <a:tc>
                  <a:txBody>
                    <a:bodyPr/>
                    <a:lstStyle/>
                    <a:p>
                      <a:pPr algn="ctr" fontAlgn="ctr"/>
                      <a:r>
                        <a:rPr lang="en-US" sz="700" u="none" strike="noStrike" dirty="0">
                          <a:solidFill>
                            <a:schemeClr val="bg1"/>
                          </a:solidFill>
                          <a:effectLst/>
                          <a:latin typeface="+mn-lt"/>
                        </a:rPr>
                        <a:t>N(N/A)</a:t>
                      </a:r>
                      <a:endParaRPr lang="en-US" sz="700" b="1" i="0" u="none" strike="noStrike" dirty="0">
                        <a:solidFill>
                          <a:schemeClr val="bg1"/>
                        </a:solidFill>
                        <a:effectLst/>
                        <a:latin typeface="+mn-lt"/>
                      </a:endParaRPr>
                    </a:p>
                  </a:txBody>
                  <a:tcPr marL="2360" marR="2360" marT="2360" marB="0" anchor="ctr">
                    <a:solidFill>
                      <a:schemeClr val="accent6">
                        <a:lumMod val="50000"/>
                      </a:schemeClr>
                    </a:solidFill>
                  </a:tcPr>
                </a:tc>
                <a:tc>
                  <a:txBody>
                    <a:bodyPr/>
                    <a:lstStyle/>
                    <a:p>
                      <a:pPr algn="ctr" fontAlgn="ctr"/>
                      <a:r>
                        <a:rPr lang="en-US" sz="700" u="none" strike="noStrike" dirty="0">
                          <a:solidFill>
                            <a:schemeClr val="bg1"/>
                          </a:solidFill>
                          <a:effectLst/>
                          <a:latin typeface="+mn-lt"/>
                        </a:rPr>
                        <a:t>N(No Resp.)</a:t>
                      </a:r>
                      <a:endParaRPr lang="en-US" sz="700" b="1" i="0" u="none" strike="noStrike" dirty="0">
                        <a:solidFill>
                          <a:schemeClr val="bg1"/>
                        </a:solidFill>
                        <a:effectLst/>
                        <a:latin typeface="+mn-lt"/>
                      </a:endParaRPr>
                    </a:p>
                  </a:txBody>
                  <a:tcPr marL="2360" marR="2360" marT="2360" marB="0" anchor="ctr">
                    <a:solidFill>
                      <a:schemeClr val="accent6">
                        <a:lumMod val="50000"/>
                      </a:schemeClr>
                    </a:solidFill>
                  </a:tcPr>
                </a:tc>
                <a:extLst>
                  <a:ext uri="{0D108BD9-81ED-4DB2-BD59-A6C34878D82A}">
                    <a16:rowId xmlns:a16="http://schemas.microsoft.com/office/drawing/2014/main" val="10000"/>
                  </a:ext>
                </a:extLst>
              </a:tr>
              <a:tr h="164592">
                <a:tc>
                  <a:txBody>
                    <a:bodyPr/>
                    <a:lstStyle/>
                    <a:p>
                      <a:pPr algn="ctr" fontAlgn="ctr"/>
                      <a:r>
                        <a:rPr lang="en-US" sz="700" b="0" i="0" u="none" strike="noStrike" dirty="0">
                          <a:solidFill>
                            <a:srgbClr val="000000"/>
                          </a:solidFill>
                          <a:effectLst/>
                          <a:latin typeface="+mn-lt"/>
                        </a:rPr>
                        <a:t>1.5.3.2</a:t>
                      </a:r>
                    </a:p>
                  </a:txBody>
                  <a:tcPr marL="9525" marR="9525" marT="9525" marB="0" anchor="ctr"/>
                </a:tc>
                <a:tc>
                  <a:txBody>
                    <a:bodyPr/>
                    <a:lstStyle/>
                    <a:p>
                      <a:pPr algn="l" fontAlgn="ctr"/>
                      <a:r>
                        <a:rPr lang="en-US" sz="700" b="0" i="0" u="none" strike="noStrike" dirty="0">
                          <a:solidFill>
                            <a:srgbClr val="000000"/>
                          </a:solidFill>
                          <a:effectLst/>
                          <a:latin typeface="+mn-lt"/>
                        </a:rPr>
                        <a:t>If function points have been provided has the submitting organization clearly illustrated the function point count type (For example: Enhancement Project, Application, or Development Project)?</a:t>
                      </a:r>
                    </a:p>
                  </a:txBody>
                  <a:tcPr marL="9525" marR="9525" marT="9525" marB="0" anchor="ctr"/>
                </a:tc>
                <a:tc>
                  <a:txBody>
                    <a:bodyPr/>
                    <a:lstStyle/>
                    <a:p>
                      <a:pPr algn="ctr" fontAlgn="ctr"/>
                      <a:r>
                        <a:rPr lang="en-US" sz="700" b="0" i="0" u="none" strike="noStrike" dirty="0">
                          <a:solidFill>
                            <a:srgbClr val="000000"/>
                          </a:solidFill>
                          <a:effectLst/>
                          <a:latin typeface="+mn-lt"/>
                        </a:rPr>
                        <a:t>0</a:t>
                      </a:r>
                    </a:p>
                  </a:txBody>
                  <a:tcPr marL="9525" marR="9525" marT="9525" marB="0" anchor="ctr"/>
                </a:tc>
                <a:tc>
                  <a:txBody>
                    <a:bodyPr/>
                    <a:lstStyle/>
                    <a:p>
                      <a:pPr algn="ctr" fontAlgn="ctr"/>
                      <a:r>
                        <a:rPr lang="en-US" sz="700" b="0" i="0" u="none" strike="noStrike" dirty="0">
                          <a:solidFill>
                            <a:srgbClr val="000000"/>
                          </a:solidFill>
                          <a:effectLst/>
                          <a:latin typeface="+mn-lt"/>
                        </a:rPr>
                        <a:t>0</a:t>
                      </a:r>
                    </a:p>
                  </a:txBody>
                  <a:tcPr marL="9525" marR="9525" marT="9525" marB="0" anchor="ctr"/>
                </a:tc>
                <a:tc>
                  <a:txBody>
                    <a:bodyPr/>
                    <a:lstStyle/>
                    <a:p>
                      <a:pPr algn="ctr" fontAlgn="ctr"/>
                      <a:r>
                        <a:rPr lang="en-US" sz="700" b="0" i="0" u="none" strike="noStrike" dirty="0">
                          <a:solidFill>
                            <a:srgbClr val="000000"/>
                          </a:solidFill>
                          <a:effectLst/>
                          <a:latin typeface="+mn-lt"/>
                        </a:rPr>
                        <a:t>32</a:t>
                      </a:r>
                    </a:p>
                  </a:txBody>
                  <a:tcPr marL="9525" marR="9525" marT="9525" marB="0" anchor="ctr"/>
                </a:tc>
                <a:tc>
                  <a:txBody>
                    <a:bodyPr/>
                    <a:lstStyle/>
                    <a:p>
                      <a:pPr algn="ctr" fontAlgn="ctr"/>
                      <a:r>
                        <a:rPr lang="en-US" sz="700" b="0" i="0" u="none" strike="noStrike" dirty="0">
                          <a:solidFill>
                            <a:srgbClr val="000000"/>
                          </a:solidFill>
                          <a:effectLst/>
                          <a:latin typeface="+mn-lt"/>
                        </a:rPr>
                        <a:t>0</a:t>
                      </a:r>
                    </a:p>
                  </a:txBody>
                  <a:tcPr marL="9525" marR="9525" marT="9525" marB="0" anchor="ctr"/>
                </a:tc>
                <a:extLst>
                  <a:ext uri="{0D108BD9-81ED-4DB2-BD59-A6C34878D82A}">
                    <a16:rowId xmlns:a16="http://schemas.microsoft.com/office/drawing/2014/main" val="10001"/>
                  </a:ext>
                </a:extLst>
              </a:tr>
              <a:tr h="164592">
                <a:tc>
                  <a:txBody>
                    <a:bodyPr/>
                    <a:lstStyle/>
                    <a:p>
                      <a:pPr algn="ctr" fontAlgn="ctr"/>
                      <a:r>
                        <a:rPr lang="en-US" sz="700" b="0" i="0" u="none" strike="noStrike" dirty="0">
                          <a:solidFill>
                            <a:srgbClr val="000000"/>
                          </a:solidFill>
                          <a:effectLst/>
                          <a:latin typeface="+mn-lt"/>
                        </a:rPr>
                        <a:t>1.5.3.3</a:t>
                      </a:r>
                    </a:p>
                  </a:txBody>
                  <a:tcPr marL="9525" marR="9525" marT="9525" marB="0" anchor="ctr"/>
                </a:tc>
                <a:tc>
                  <a:txBody>
                    <a:bodyPr/>
                    <a:lstStyle/>
                    <a:p>
                      <a:pPr algn="l" fontAlgn="ctr"/>
                      <a:r>
                        <a:rPr lang="en-US" sz="700" b="0" i="0" u="none" strike="noStrike" dirty="0">
                          <a:solidFill>
                            <a:srgbClr val="000000"/>
                          </a:solidFill>
                          <a:effectLst/>
                          <a:latin typeface="+mn-lt"/>
                        </a:rPr>
                        <a:t>Has the submitting organization provided the number of Data Functions and Transactional Functions (For example: Internal Logic Files, External Interface File, External Inquiries, External Inputs, and External Outputs)?</a:t>
                      </a:r>
                    </a:p>
                  </a:txBody>
                  <a:tcPr marL="9525" marR="9525" marT="9525" marB="0" anchor="ctr"/>
                </a:tc>
                <a:tc>
                  <a:txBody>
                    <a:bodyPr/>
                    <a:lstStyle/>
                    <a:p>
                      <a:pPr algn="ctr" fontAlgn="ctr"/>
                      <a:r>
                        <a:rPr lang="en-US" sz="700" b="0" i="0" u="none" strike="noStrike" dirty="0">
                          <a:solidFill>
                            <a:srgbClr val="000000"/>
                          </a:solidFill>
                          <a:effectLst/>
                          <a:latin typeface="+mn-lt"/>
                        </a:rPr>
                        <a:t>0</a:t>
                      </a:r>
                    </a:p>
                  </a:txBody>
                  <a:tcPr marL="9525" marR="9525" marT="9525" marB="0" anchor="ctr"/>
                </a:tc>
                <a:tc>
                  <a:txBody>
                    <a:bodyPr/>
                    <a:lstStyle/>
                    <a:p>
                      <a:pPr algn="ctr" fontAlgn="ctr"/>
                      <a:r>
                        <a:rPr lang="en-US" sz="700" b="0" i="0" u="none" strike="noStrike" dirty="0">
                          <a:solidFill>
                            <a:srgbClr val="000000"/>
                          </a:solidFill>
                          <a:effectLst/>
                          <a:latin typeface="+mn-lt"/>
                        </a:rPr>
                        <a:t>0</a:t>
                      </a:r>
                    </a:p>
                  </a:txBody>
                  <a:tcPr marL="9525" marR="9525" marT="9525" marB="0" anchor="ctr"/>
                </a:tc>
                <a:tc>
                  <a:txBody>
                    <a:bodyPr/>
                    <a:lstStyle/>
                    <a:p>
                      <a:pPr algn="ctr" fontAlgn="ctr"/>
                      <a:r>
                        <a:rPr lang="en-US" sz="700" b="0" i="0" u="none" strike="noStrike" dirty="0">
                          <a:solidFill>
                            <a:srgbClr val="000000"/>
                          </a:solidFill>
                          <a:effectLst/>
                          <a:latin typeface="+mn-lt"/>
                        </a:rPr>
                        <a:t>32</a:t>
                      </a:r>
                    </a:p>
                  </a:txBody>
                  <a:tcPr marL="9525" marR="9525" marT="9525" marB="0" anchor="ctr"/>
                </a:tc>
                <a:tc>
                  <a:txBody>
                    <a:bodyPr/>
                    <a:lstStyle/>
                    <a:p>
                      <a:pPr algn="ctr" fontAlgn="ctr"/>
                      <a:r>
                        <a:rPr lang="en-US" sz="700" b="0" i="0" u="none" strike="noStrike" dirty="0">
                          <a:solidFill>
                            <a:srgbClr val="000000"/>
                          </a:solidFill>
                          <a:effectLst/>
                          <a:latin typeface="+mn-lt"/>
                        </a:rPr>
                        <a:t>0</a:t>
                      </a:r>
                    </a:p>
                  </a:txBody>
                  <a:tcPr marL="9525" marR="9525" marT="9525" marB="0" anchor="ctr"/>
                </a:tc>
                <a:extLst>
                  <a:ext uri="{0D108BD9-81ED-4DB2-BD59-A6C34878D82A}">
                    <a16:rowId xmlns:a16="http://schemas.microsoft.com/office/drawing/2014/main" val="10002"/>
                  </a:ext>
                </a:extLst>
              </a:tr>
              <a:tr h="164592">
                <a:tc>
                  <a:txBody>
                    <a:bodyPr/>
                    <a:lstStyle/>
                    <a:p>
                      <a:pPr algn="ctr" fontAlgn="ctr"/>
                      <a:r>
                        <a:rPr lang="en-US" sz="700" b="0" i="0" u="none" strike="noStrike" dirty="0">
                          <a:solidFill>
                            <a:srgbClr val="000000"/>
                          </a:solidFill>
                          <a:effectLst/>
                          <a:latin typeface="+mn-lt"/>
                        </a:rPr>
                        <a:t>1.5.3.4</a:t>
                      </a:r>
                    </a:p>
                  </a:txBody>
                  <a:tcPr marL="9525" marR="9525" marT="9525" marB="0" anchor="ctr"/>
                </a:tc>
                <a:tc>
                  <a:txBody>
                    <a:bodyPr/>
                    <a:lstStyle/>
                    <a:p>
                      <a:pPr algn="l" fontAlgn="ctr"/>
                      <a:r>
                        <a:rPr lang="en-US" sz="700" b="0" i="0" u="none" strike="noStrike" dirty="0">
                          <a:solidFill>
                            <a:srgbClr val="000000"/>
                          </a:solidFill>
                          <a:effectLst/>
                          <a:latin typeface="+mn-lt"/>
                        </a:rPr>
                        <a:t>Has the submitting organization included the Value Adjustment Factor?</a:t>
                      </a:r>
                    </a:p>
                  </a:txBody>
                  <a:tcPr marL="9525" marR="9525" marT="9525" marB="0" anchor="ctr"/>
                </a:tc>
                <a:tc>
                  <a:txBody>
                    <a:bodyPr/>
                    <a:lstStyle/>
                    <a:p>
                      <a:pPr algn="ctr" fontAlgn="ctr"/>
                      <a:r>
                        <a:rPr lang="en-US" sz="700" b="0" i="0" u="none" strike="noStrike" dirty="0">
                          <a:solidFill>
                            <a:srgbClr val="000000"/>
                          </a:solidFill>
                          <a:effectLst/>
                          <a:latin typeface="+mn-lt"/>
                        </a:rPr>
                        <a:t>0</a:t>
                      </a:r>
                    </a:p>
                  </a:txBody>
                  <a:tcPr marL="9525" marR="9525" marT="9525" marB="0" anchor="ctr"/>
                </a:tc>
                <a:tc>
                  <a:txBody>
                    <a:bodyPr/>
                    <a:lstStyle/>
                    <a:p>
                      <a:pPr algn="ctr" fontAlgn="ctr"/>
                      <a:r>
                        <a:rPr lang="en-US" sz="700" b="0" i="0" u="none" strike="noStrike" dirty="0">
                          <a:solidFill>
                            <a:srgbClr val="000000"/>
                          </a:solidFill>
                          <a:effectLst/>
                          <a:latin typeface="+mn-lt"/>
                        </a:rPr>
                        <a:t>0</a:t>
                      </a:r>
                    </a:p>
                  </a:txBody>
                  <a:tcPr marL="9525" marR="9525" marT="9525" marB="0" anchor="ctr"/>
                </a:tc>
                <a:tc>
                  <a:txBody>
                    <a:bodyPr/>
                    <a:lstStyle/>
                    <a:p>
                      <a:pPr algn="ctr" fontAlgn="ctr"/>
                      <a:r>
                        <a:rPr lang="en-US" sz="700" b="0" i="0" u="none" strike="noStrike" dirty="0">
                          <a:solidFill>
                            <a:srgbClr val="000000"/>
                          </a:solidFill>
                          <a:effectLst/>
                          <a:latin typeface="+mn-lt"/>
                        </a:rPr>
                        <a:t>32</a:t>
                      </a:r>
                    </a:p>
                  </a:txBody>
                  <a:tcPr marL="9525" marR="9525" marT="9525" marB="0" anchor="ctr"/>
                </a:tc>
                <a:tc>
                  <a:txBody>
                    <a:bodyPr/>
                    <a:lstStyle/>
                    <a:p>
                      <a:pPr algn="ctr" fontAlgn="ctr"/>
                      <a:r>
                        <a:rPr lang="en-US" sz="700" b="0" i="0" u="none" strike="noStrike" dirty="0">
                          <a:solidFill>
                            <a:srgbClr val="000000"/>
                          </a:solidFill>
                          <a:effectLst/>
                          <a:latin typeface="+mn-lt"/>
                        </a:rPr>
                        <a:t>0</a:t>
                      </a:r>
                    </a:p>
                  </a:txBody>
                  <a:tcPr marL="9525" marR="9525" marT="9525" marB="0" anchor="ctr"/>
                </a:tc>
                <a:extLst>
                  <a:ext uri="{0D108BD9-81ED-4DB2-BD59-A6C34878D82A}">
                    <a16:rowId xmlns:a16="http://schemas.microsoft.com/office/drawing/2014/main" val="10003"/>
                  </a:ext>
                </a:extLst>
              </a:tr>
              <a:tr h="164592">
                <a:tc>
                  <a:txBody>
                    <a:bodyPr/>
                    <a:lstStyle/>
                    <a:p>
                      <a:pPr algn="ctr" fontAlgn="ctr"/>
                      <a:r>
                        <a:rPr lang="en-US" sz="700" b="0" i="0" u="none" strike="noStrike" dirty="0">
                          <a:solidFill>
                            <a:srgbClr val="000000"/>
                          </a:solidFill>
                          <a:effectLst/>
                          <a:latin typeface="+mn-lt"/>
                        </a:rPr>
                        <a:t>1.5.3.5</a:t>
                      </a:r>
                    </a:p>
                  </a:txBody>
                  <a:tcPr marL="9525" marR="9525" marT="9525" marB="0" anchor="ctr"/>
                </a:tc>
                <a:tc>
                  <a:txBody>
                    <a:bodyPr/>
                    <a:lstStyle/>
                    <a:p>
                      <a:pPr algn="l" fontAlgn="ctr"/>
                      <a:r>
                        <a:rPr lang="en-US" sz="700" b="0" i="0" u="none" strike="noStrike" dirty="0">
                          <a:solidFill>
                            <a:srgbClr val="000000"/>
                          </a:solidFill>
                          <a:effectLst/>
                          <a:latin typeface="+mn-lt"/>
                        </a:rPr>
                        <a:t>If the submitting organization has provided sizing metrics using the Reports, Interfaces, Conversions, Extensions, Forms, and Workflows (RICE-FW) convention, has the complexity of each RICE-FW category been provided?</a:t>
                      </a:r>
                    </a:p>
                  </a:txBody>
                  <a:tcPr marL="9525" marR="9525" marT="9525" marB="0" anchor="ctr"/>
                </a:tc>
                <a:tc>
                  <a:txBody>
                    <a:bodyPr/>
                    <a:lstStyle/>
                    <a:p>
                      <a:pPr algn="ctr" fontAlgn="ctr"/>
                      <a:r>
                        <a:rPr lang="en-US" sz="700" b="0" i="0" u="none" strike="noStrike" dirty="0">
                          <a:solidFill>
                            <a:srgbClr val="000000"/>
                          </a:solidFill>
                          <a:effectLst/>
                          <a:latin typeface="+mn-lt"/>
                        </a:rPr>
                        <a:t>0</a:t>
                      </a:r>
                    </a:p>
                  </a:txBody>
                  <a:tcPr marL="9525" marR="9525" marT="9525" marB="0" anchor="ctr"/>
                </a:tc>
                <a:tc>
                  <a:txBody>
                    <a:bodyPr/>
                    <a:lstStyle/>
                    <a:p>
                      <a:pPr algn="ctr" fontAlgn="ctr"/>
                      <a:r>
                        <a:rPr lang="en-US" sz="700" b="0" i="0" u="none" strike="noStrike" dirty="0">
                          <a:solidFill>
                            <a:srgbClr val="000000"/>
                          </a:solidFill>
                          <a:effectLst/>
                          <a:latin typeface="+mn-lt"/>
                        </a:rPr>
                        <a:t>0</a:t>
                      </a:r>
                    </a:p>
                  </a:txBody>
                  <a:tcPr marL="9525" marR="9525" marT="9525" marB="0" anchor="ctr"/>
                </a:tc>
                <a:tc>
                  <a:txBody>
                    <a:bodyPr/>
                    <a:lstStyle/>
                    <a:p>
                      <a:pPr algn="ctr" fontAlgn="ctr"/>
                      <a:r>
                        <a:rPr lang="en-US" sz="700" b="0" i="0" u="none" strike="noStrike" dirty="0">
                          <a:solidFill>
                            <a:srgbClr val="000000"/>
                          </a:solidFill>
                          <a:effectLst/>
                          <a:latin typeface="+mn-lt"/>
                        </a:rPr>
                        <a:t>32</a:t>
                      </a:r>
                    </a:p>
                  </a:txBody>
                  <a:tcPr marL="9525" marR="9525" marT="9525" marB="0" anchor="ctr"/>
                </a:tc>
                <a:tc>
                  <a:txBody>
                    <a:bodyPr/>
                    <a:lstStyle/>
                    <a:p>
                      <a:pPr algn="ctr" fontAlgn="ctr"/>
                      <a:r>
                        <a:rPr lang="en-US" sz="700" b="0" i="0" u="none" strike="noStrike" dirty="0">
                          <a:solidFill>
                            <a:srgbClr val="000000"/>
                          </a:solidFill>
                          <a:effectLst/>
                          <a:latin typeface="+mn-lt"/>
                        </a:rPr>
                        <a:t>0</a:t>
                      </a:r>
                    </a:p>
                  </a:txBody>
                  <a:tcPr marL="9525" marR="9525" marT="9525" marB="0" anchor="ctr"/>
                </a:tc>
                <a:extLst>
                  <a:ext uri="{0D108BD9-81ED-4DB2-BD59-A6C34878D82A}">
                    <a16:rowId xmlns:a16="http://schemas.microsoft.com/office/drawing/2014/main" val="10004"/>
                  </a:ext>
                </a:extLst>
              </a:tr>
              <a:tr h="164592">
                <a:tc>
                  <a:txBody>
                    <a:bodyPr/>
                    <a:lstStyle/>
                    <a:p>
                      <a:pPr algn="ctr" fontAlgn="ctr"/>
                      <a:r>
                        <a:rPr lang="en-US" sz="700" b="0" i="0" u="none" strike="noStrike" dirty="0">
                          <a:solidFill>
                            <a:srgbClr val="000000"/>
                          </a:solidFill>
                          <a:effectLst/>
                          <a:latin typeface="+mn-lt"/>
                        </a:rPr>
                        <a:t>1.8.1</a:t>
                      </a:r>
                    </a:p>
                  </a:txBody>
                  <a:tcPr marL="9525" marR="9525" marT="9525" marB="0" anchor="ctr"/>
                </a:tc>
                <a:tc>
                  <a:txBody>
                    <a:bodyPr/>
                    <a:lstStyle/>
                    <a:p>
                      <a:pPr algn="l" fontAlgn="ctr"/>
                      <a:r>
                        <a:rPr lang="en-US" sz="700" b="0" i="0" u="none" strike="noStrike" dirty="0" smtClean="0">
                          <a:solidFill>
                            <a:srgbClr val="000000"/>
                          </a:solidFill>
                          <a:effectLst/>
                          <a:latin typeface="+mn-lt"/>
                        </a:rPr>
                        <a:t>FACH</a:t>
                      </a:r>
                      <a:r>
                        <a:rPr lang="en-US" sz="700" b="0" i="0" u="none" strike="noStrike" dirty="0">
                          <a:solidFill>
                            <a:srgbClr val="000000"/>
                          </a:solidFill>
                          <a:effectLst/>
                          <a:latin typeface="+mn-lt"/>
                        </a:rPr>
                        <a:t>: Has a description been provided that describes which ISO 12207:2008 elements have been included within the provided total?</a:t>
                      </a:r>
                    </a:p>
                  </a:txBody>
                  <a:tcPr marL="9525" marR="9525" marT="9525" marB="0" anchor="ctr"/>
                </a:tc>
                <a:tc>
                  <a:txBody>
                    <a:bodyPr/>
                    <a:lstStyle/>
                    <a:p>
                      <a:pPr algn="ctr" fontAlgn="ctr"/>
                      <a:r>
                        <a:rPr lang="en-US" sz="700" b="0" i="0" u="none" strike="noStrike" dirty="0">
                          <a:solidFill>
                            <a:srgbClr val="000000"/>
                          </a:solidFill>
                          <a:effectLst/>
                          <a:latin typeface="+mn-lt"/>
                        </a:rPr>
                        <a:t>1</a:t>
                      </a:r>
                    </a:p>
                  </a:txBody>
                  <a:tcPr marL="9525" marR="9525" marT="9525" marB="0" anchor="ctr"/>
                </a:tc>
                <a:tc>
                  <a:txBody>
                    <a:bodyPr/>
                    <a:lstStyle/>
                    <a:p>
                      <a:pPr algn="ctr" fontAlgn="ctr"/>
                      <a:r>
                        <a:rPr lang="en-US" sz="700" b="0" i="0" u="none" strike="noStrike" dirty="0">
                          <a:solidFill>
                            <a:srgbClr val="000000"/>
                          </a:solidFill>
                          <a:effectLst/>
                          <a:latin typeface="+mn-lt"/>
                        </a:rPr>
                        <a:t>0</a:t>
                      </a:r>
                    </a:p>
                  </a:txBody>
                  <a:tcPr marL="9525" marR="9525" marT="9525" marB="0" anchor="ctr"/>
                </a:tc>
                <a:tc>
                  <a:txBody>
                    <a:bodyPr/>
                    <a:lstStyle/>
                    <a:p>
                      <a:pPr algn="ctr" fontAlgn="ctr"/>
                      <a:r>
                        <a:rPr lang="en-US" sz="700" b="0" i="0" u="none" strike="noStrike" dirty="0">
                          <a:solidFill>
                            <a:srgbClr val="000000"/>
                          </a:solidFill>
                          <a:effectLst/>
                          <a:latin typeface="+mn-lt"/>
                        </a:rPr>
                        <a:t>31</a:t>
                      </a:r>
                    </a:p>
                  </a:txBody>
                  <a:tcPr marL="9525" marR="9525" marT="9525" marB="0" anchor="ctr"/>
                </a:tc>
                <a:tc>
                  <a:txBody>
                    <a:bodyPr/>
                    <a:lstStyle/>
                    <a:p>
                      <a:pPr algn="ctr" fontAlgn="ctr"/>
                      <a:r>
                        <a:rPr lang="en-US" sz="700" b="0" i="0" u="none" strike="noStrike" dirty="0">
                          <a:solidFill>
                            <a:srgbClr val="000000"/>
                          </a:solidFill>
                          <a:effectLst/>
                          <a:latin typeface="+mn-lt"/>
                        </a:rPr>
                        <a:t>0</a:t>
                      </a:r>
                    </a:p>
                  </a:txBody>
                  <a:tcPr marL="9525" marR="9525" marT="9525" marB="0" anchor="ctr"/>
                </a:tc>
                <a:extLst>
                  <a:ext uri="{0D108BD9-81ED-4DB2-BD59-A6C34878D82A}">
                    <a16:rowId xmlns:a16="http://schemas.microsoft.com/office/drawing/2014/main" val="10005"/>
                  </a:ext>
                </a:extLst>
              </a:tr>
              <a:tr h="164592">
                <a:tc>
                  <a:txBody>
                    <a:bodyPr/>
                    <a:lstStyle/>
                    <a:p>
                      <a:pPr algn="ctr" fontAlgn="ctr"/>
                      <a:r>
                        <a:rPr lang="en-US" sz="700" b="0" i="0" u="none" strike="noStrike" dirty="0">
                          <a:solidFill>
                            <a:srgbClr val="000000"/>
                          </a:solidFill>
                          <a:effectLst/>
                          <a:latin typeface="+mn-lt"/>
                        </a:rPr>
                        <a:t>1.8.2</a:t>
                      </a:r>
                    </a:p>
                  </a:txBody>
                  <a:tcPr marL="9525" marR="9525" marT="9525" marB="0" anchor="ctr"/>
                </a:tc>
                <a:tc>
                  <a:txBody>
                    <a:bodyPr/>
                    <a:lstStyle/>
                    <a:p>
                      <a:pPr algn="l" fontAlgn="ctr"/>
                      <a:r>
                        <a:rPr lang="en-US" sz="700" b="0" i="0" u="none" strike="noStrike" dirty="0" smtClean="0">
                          <a:solidFill>
                            <a:srgbClr val="000000"/>
                          </a:solidFill>
                          <a:effectLst/>
                          <a:latin typeface="+mn-lt"/>
                        </a:rPr>
                        <a:t>FACH</a:t>
                      </a:r>
                      <a:r>
                        <a:rPr lang="en-US" sz="700" b="0" i="0" u="none" strike="noStrike" dirty="0">
                          <a:solidFill>
                            <a:srgbClr val="000000"/>
                          </a:solidFill>
                          <a:effectLst/>
                          <a:latin typeface="+mn-lt"/>
                        </a:rPr>
                        <a:t>: Do sub-element </a:t>
                      </a:r>
                      <a:r>
                        <a:rPr lang="en-US" sz="700" b="0" i="0" u="none" strike="noStrike" dirty="0" smtClean="0">
                          <a:solidFill>
                            <a:srgbClr val="000000"/>
                          </a:solidFill>
                          <a:effectLst/>
                          <a:latin typeface="+mn-lt"/>
                        </a:rPr>
                        <a:t>FAC </a:t>
                      </a:r>
                      <a:r>
                        <a:rPr lang="en-US" sz="700" b="0" i="0" u="none" strike="noStrike" dirty="0">
                          <a:solidFill>
                            <a:srgbClr val="000000"/>
                          </a:solidFill>
                          <a:effectLst/>
                          <a:latin typeface="+mn-lt"/>
                        </a:rPr>
                        <a:t>values sum to the parent </a:t>
                      </a:r>
                      <a:r>
                        <a:rPr lang="en-US" sz="700" b="0" i="0" u="none" strike="noStrike" dirty="0" smtClean="0">
                          <a:solidFill>
                            <a:srgbClr val="000000"/>
                          </a:solidFill>
                          <a:effectLst/>
                          <a:latin typeface="+mn-lt"/>
                        </a:rPr>
                        <a:t>FAC </a:t>
                      </a:r>
                      <a:r>
                        <a:rPr lang="en-US" sz="700" b="0" i="0" u="none" strike="noStrike" dirty="0">
                          <a:solidFill>
                            <a:srgbClr val="000000"/>
                          </a:solidFill>
                          <a:effectLst/>
                          <a:latin typeface="+mn-lt"/>
                        </a:rPr>
                        <a:t>total value?</a:t>
                      </a:r>
                    </a:p>
                  </a:txBody>
                  <a:tcPr marL="9525" marR="9525" marT="9525" marB="0" anchor="ctr"/>
                </a:tc>
                <a:tc>
                  <a:txBody>
                    <a:bodyPr/>
                    <a:lstStyle/>
                    <a:p>
                      <a:pPr algn="ctr" fontAlgn="ctr"/>
                      <a:r>
                        <a:rPr lang="en-US" sz="700" b="0" i="0" u="none" strike="noStrike" dirty="0">
                          <a:solidFill>
                            <a:srgbClr val="000000"/>
                          </a:solidFill>
                          <a:effectLst/>
                          <a:latin typeface="+mn-lt"/>
                        </a:rPr>
                        <a:t>1</a:t>
                      </a:r>
                    </a:p>
                  </a:txBody>
                  <a:tcPr marL="9525" marR="9525" marT="9525" marB="0" anchor="ctr"/>
                </a:tc>
                <a:tc>
                  <a:txBody>
                    <a:bodyPr/>
                    <a:lstStyle/>
                    <a:p>
                      <a:pPr algn="ctr" fontAlgn="ctr"/>
                      <a:r>
                        <a:rPr lang="en-US" sz="700" b="0" i="0" u="none" strike="noStrike" dirty="0">
                          <a:solidFill>
                            <a:srgbClr val="000000"/>
                          </a:solidFill>
                          <a:effectLst/>
                          <a:latin typeface="+mn-lt"/>
                        </a:rPr>
                        <a:t>0</a:t>
                      </a:r>
                    </a:p>
                  </a:txBody>
                  <a:tcPr marL="9525" marR="9525" marT="9525" marB="0" anchor="ctr"/>
                </a:tc>
                <a:tc>
                  <a:txBody>
                    <a:bodyPr/>
                    <a:lstStyle/>
                    <a:p>
                      <a:pPr algn="ctr" fontAlgn="ctr"/>
                      <a:r>
                        <a:rPr lang="en-US" sz="700" b="0" i="0" u="none" strike="noStrike" dirty="0">
                          <a:solidFill>
                            <a:srgbClr val="000000"/>
                          </a:solidFill>
                          <a:effectLst/>
                          <a:latin typeface="+mn-lt"/>
                        </a:rPr>
                        <a:t>31</a:t>
                      </a:r>
                    </a:p>
                  </a:txBody>
                  <a:tcPr marL="9525" marR="9525" marT="9525" marB="0" anchor="ctr"/>
                </a:tc>
                <a:tc>
                  <a:txBody>
                    <a:bodyPr/>
                    <a:lstStyle/>
                    <a:p>
                      <a:pPr algn="ctr" fontAlgn="ctr"/>
                      <a:r>
                        <a:rPr lang="en-US" sz="700" b="0" i="0" u="none" strike="noStrike" dirty="0">
                          <a:solidFill>
                            <a:srgbClr val="000000"/>
                          </a:solidFill>
                          <a:effectLst/>
                          <a:latin typeface="+mn-lt"/>
                        </a:rPr>
                        <a:t>0</a:t>
                      </a:r>
                    </a:p>
                  </a:txBody>
                  <a:tcPr marL="9525" marR="9525" marT="9525" marB="0" anchor="ctr"/>
                </a:tc>
                <a:extLst>
                  <a:ext uri="{0D108BD9-81ED-4DB2-BD59-A6C34878D82A}">
                    <a16:rowId xmlns:a16="http://schemas.microsoft.com/office/drawing/2014/main" val="10006"/>
                  </a:ext>
                </a:extLst>
              </a:tr>
              <a:tr h="164592">
                <a:tc>
                  <a:txBody>
                    <a:bodyPr/>
                    <a:lstStyle/>
                    <a:p>
                      <a:pPr algn="ctr" fontAlgn="ctr"/>
                      <a:r>
                        <a:rPr lang="en-US" sz="700" b="0" i="0" u="none" strike="noStrike" dirty="0">
                          <a:solidFill>
                            <a:srgbClr val="000000"/>
                          </a:solidFill>
                          <a:effectLst/>
                          <a:latin typeface="+mn-lt"/>
                        </a:rPr>
                        <a:t>1.8.3</a:t>
                      </a:r>
                    </a:p>
                  </a:txBody>
                  <a:tcPr marL="9525" marR="9525" marT="9525" marB="0" anchor="ctr"/>
                </a:tc>
                <a:tc>
                  <a:txBody>
                    <a:bodyPr/>
                    <a:lstStyle/>
                    <a:p>
                      <a:pPr algn="l" fontAlgn="ctr"/>
                      <a:r>
                        <a:rPr lang="en-US" sz="700" b="0" i="0" u="none" strike="noStrike" dirty="0">
                          <a:solidFill>
                            <a:srgbClr val="000000"/>
                          </a:solidFill>
                          <a:effectLst/>
                          <a:latin typeface="+mn-lt"/>
                        </a:rPr>
                        <a:t>If the report is a final report, does the provided ATD total match the provided </a:t>
                      </a:r>
                      <a:r>
                        <a:rPr lang="en-US" sz="700" b="0" i="0" u="none" strike="noStrike" dirty="0" smtClean="0">
                          <a:solidFill>
                            <a:srgbClr val="000000"/>
                          </a:solidFill>
                          <a:effectLst/>
                          <a:latin typeface="+mn-lt"/>
                        </a:rPr>
                        <a:t>FAC </a:t>
                      </a:r>
                      <a:r>
                        <a:rPr lang="en-US" sz="700" b="0" i="0" u="none" strike="noStrike" dirty="0">
                          <a:solidFill>
                            <a:srgbClr val="000000"/>
                          </a:solidFill>
                          <a:effectLst/>
                          <a:latin typeface="+mn-lt"/>
                        </a:rPr>
                        <a:t>total?</a:t>
                      </a:r>
                    </a:p>
                  </a:txBody>
                  <a:tcPr marL="9525" marR="9525" marT="9525" marB="0" anchor="ctr"/>
                </a:tc>
                <a:tc>
                  <a:txBody>
                    <a:bodyPr/>
                    <a:lstStyle/>
                    <a:p>
                      <a:pPr algn="ctr" fontAlgn="ctr"/>
                      <a:r>
                        <a:rPr lang="en-US" sz="700" b="0" i="0" u="none" strike="noStrike" dirty="0">
                          <a:solidFill>
                            <a:srgbClr val="000000"/>
                          </a:solidFill>
                          <a:effectLst/>
                          <a:latin typeface="+mn-lt"/>
                        </a:rPr>
                        <a:t>1</a:t>
                      </a:r>
                    </a:p>
                  </a:txBody>
                  <a:tcPr marL="9525" marR="9525" marT="9525" marB="0" anchor="ctr"/>
                </a:tc>
                <a:tc>
                  <a:txBody>
                    <a:bodyPr/>
                    <a:lstStyle/>
                    <a:p>
                      <a:pPr algn="ctr" fontAlgn="ctr"/>
                      <a:r>
                        <a:rPr lang="en-US" sz="700" b="0" i="0" u="none" strike="noStrike" dirty="0">
                          <a:solidFill>
                            <a:srgbClr val="000000"/>
                          </a:solidFill>
                          <a:effectLst/>
                          <a:latin typeface="+mn-lt"/>
                        </a:rPr>
                        <a:t>0</a:t>
                      </a:r>
                    </a:p>
                  </a:txBody>
                  <a:tcPr marL="9525" marR="9525" marT="9525" marB="0" anchor="ctr"/>
                </a:tc>
                <a:tc>
                  <a:txBody>
                    <a:bodyPr/>
                    <a:lstStyle/>
                    <a:p>
                      <a:pPr algn="ctr" fontAlgn="ctr"/>
                      <a:r>
                        <a:rPr lang="en-US" sz="700" b="0" i="0" u="none" strike="noStrike" dirty="0">
                          <a:solidFill>
                            <a:srgbClr val="000000"/>
                          </a:solidFill>
                          <a:effectLst/>
                          <a:latin typeface="+mn-lt"/>
                        </a:rPr>
                        <a:t>31</a:t>
                      </a:r>
                    </a:p>
                  </a:txBody>
                  <a:tcPr marL="9525" marR="9525" marT="9525" marB="0" anchor="ctr"/>
                </a:tc>
                <a:tc>
                  <a:txBody>
                    <a:bodyPr/>
                    <a:lstStyle/>
                    <a:p>
                      <a:pPr algn="ctr" fontAlgn="ctr"/>
                      <a:r>
                        <a:rPr lang="en-US" sz="700" b="0" i="0" u="none" strike="noStrike" dirty="0">
                          <a:solidFill>
                            <a:srgbClr val="000000"/>
                          </a:solidFill>
                          <a:effectLst/>
                          <a:latin typeface="+mn-lt"/>
                        </a:rPr>
                        <a:t>0</a:t>
                      </a:r>
                    </a:p>
                  </a:txBody>
                  <a:tcPr marL="9525" marR="9525" marT="9525" marB="0" anchor="ctr"/>
                </a:tc>
                <a:extLst>
                  <a:ext uri="{0D108BD9-81ED-4DB2-BD59-A6C34878D82A}">
                    <a16:rowId xmlns:a16="http://schemas.microsoft.com/office/drawing/2014/main" val="10007"/>
                  </a:ext>
                </a:extLst>
              </a:tr>
              <a:tr h="164592">
                <a:tc>
                  <a:txBody>
                    <a:bodyPr/>
                    <a:lstStyle/>
                    <a:p>
                      <a:pPr algn="ctr" fontAlgn="ctr"/>
                      <a:r>
                        <a:rPr lang="en-US" sz="700" b="0" i="0" u="none" strike="noStrike" dirty="0">
                          <a:solidFill>
                            <a:srgbClr val="000000"/>
                          </a:solidFill>
                          <a:effectLst/>
                          <a:latin typeface="+mn-lt"/>
                        </a:rPr>
                        <a:t>1.1.1</a:t>
                      </a:r>
                    </a:p>
                  </a:txBody>
                  <a:tcPr marL="9525" marR="9525" marT="9525" marB="0" anchor="ctr"/>
                </a:tc>
                <a:tc>
                  <a:txBody>
                    <a:bodyPr/>
                    <a:lstStyle/>
                    <a:p>
                      <a:pPr algn="l" fontAlgn="ctr"/>
                      <a:r>
                        <a:rPr lang="en-US" sz="700" b="0" i="0" u="none" strike="noStrike" dirty="0">
                          <a:solidFill>
                            <a:srgbClr val="000000"/>
                          </a:solidFill>
                          <a:effectLst/>
                          <a:latin typeface="+mn-lt"/>
                        </a:rPr>
                        <a:t>Is the submission compliant with the CSDR Plan, i.e., a comparison of the submission to the plan requirement?</a:t>
                      </a:r>
                    </a:p>
                  </a:txBody>
                  <a:tcPr marL="9525" marR="9525" marT="9525" marB="0" anchor="ctr"/>
                </a:tc>
                <a:tc>
                  <a:txBody>
                    <a:bodyPr/>
                    <a:lstStyle/>
                    <a:p>
                      <a:pPr algn="ctr" fontAlgn="ctr"/>
                      <a:r>
                        <a:rPr lang="en-US" sz="700" b="0" i="0" u="none" strike="noStrike" dirty="0">
                          <a:solidFill>
                            <a:srgbClr val="000000"/>
                          </a:solidFill>
                          <a:effectLst/>
                          <a:latin typeface="+mn-lt"/>
                        </a:rPr>
                        <a:t>1</a:t>
                      </a:r>
                    </a:p>
                  </a:txBody>
                  <a:tcPr marL="9525" marR="9525" marT="9525" marB="0" anchor="ctr"/>
                </a:tc>
                <a:tc>
                  <a:txBody>
                    <a:bodyPr/>
                    <a:lstStyle/>
                    <a:p>
                      <a:pPr algn="ctr" fontAlgn="ctr"/>
                      <a:r>
                        <a:rPr lang="en-US" sz="700" b="0" i="0" u="none" strike="noStrike" dirty="0">
                          <a:solidFill>
                            <a:srgbClr val="000000"/>
                          </a:solidFill>
                          <a:effectLst/>
                          <a:latin typeface="+mn-lt"/>
                        </a:rPr>
                        <a:t>1</a:t>
                      </a:r>
                    </a:p>
                  </a:txBody>
                  <a:tcPr marL="9525" marR="9525" marT="9525" marB="0" anchor="ctr"/>
                </a:tc>
                <a:tc>
                  <a:txBody>
                    <a:bodyPr/>
                    <a:lstStyle/>
                    <a:p>
                      <a:pPr algn="ctr" fontAlgn="ctr"/>
                      <a:r>
                        <a:rPr lang="en-US" sz="700" b="0" i="0" u="none" strike="noStrike" dirty="0">
                          <a:solidFill>
                            <a:srgbClr val="000000"/>
                          </a:solidFill>
                          <a:effectLst/>
                          <a:latin typeface="+mn-lt"/>
                        </a:rPr>
                        <a:t>30</a:t>
                      </a:r>
                    </a:p>
                  </a:txBody>
                  <a:tcPr marL="9525" marR="9525" marT="9525" marB="0" anchor="ctr"/>
                </a:tc>
                <a:tc>
                  <a:txBody>
                    <a:bodyPr/>
                    <a:lstStyle/>
                    <a:p>
                      <a:pPr algn="ctr" fontAlgn="ctr"/>
                      <a:r>
                        <a:rPr lang="en-US" sz="700" b="0" i="0" u="none" strike="noStrike" dirty="0">
                          <a:solidFill>
                            <a:srgbClr val="000000"/>
                          </a:solidFill>
                          <a:effectLst/>
                          <a:latin typeface="+mn-lt"/>
                        </a:rPr>
                        <a:t>0</a:t>
                      </a:r>
                    </a:p>
                  </a:txBody>
                  <a:tcPr marL="9525" marR="9525" marT="9525" marB="0" anchor="ctr"/>
                </a:tc>
                <a:extLst>
                  <a:ext uri="{0D108BD9-81ED-4DB2-BD59-A6C34878D82A}">
                    <a16:rowId xmlns:a16="http://schemas.microsoft.com/office/drawing/2014/main" val="10008"/>
                  </a:ext>
                </a:extLst>
              </a:tr>
              <a:tr h="164592">
                <a:tc>
                  <a:txBody>
                    <a:bodyPr/>
                    <a:lstStyle/>
                    <a:p>
                      <a:pPr algn="ctr" fontAlgn="ctr"/>
                      <a:r>
                        <a:rPr lang="en-US" sz="700" b="0" i="0" u="none" strike="noStrike" dirty="0">
                          <a:solidFill>
                            <a:srgbClr val="000000"/>
                          </a:solidFill>
                          <a:effectLst/>
                          <a:latin typeface="+mn-lt"/>
                        </a:rPr>
                        <a:t>1.5.3.1</a:t>
                      </a:r>
                    </a:p>
                  </a:txBody>
                  <a:tcPr marL="9525" marR="9525" marT="9525" marB="0" anchor="ctr"/>
                </a:tc>
                <a:tc>
                  <a:txBody>
                    <a:bodyPr/>
                    <a:lstStyle/>
                    <a:p>
                      <a:pPr algn="l" fontAlgn="ctr"/>
                      <a:r>
                        <a:rPr lang="en-US" sz="700" b="0" i="0" u="none" strike="noStrike" dirty="0">
                          <a:solidFill>
                            <a:srgbClr val="000000"/>
                          </a:solidFill>
                          <a:effectLst/>
                          <a:latin typeface="+mn-lt"/>
                        </a:rPr>
                        <a:t>Were SLOC counts reported, or were other counting or sizing metrics used (e.g. function points, use cases, rung logic ladders, etc.)? If so, has the submitting organization obtained the appropriate authorization to report </a:t>
                      </a:r>
                      <a:r>
                        <a:rPr lang="en-US" sz="700" b="0" i="0" u="none" strike="noStrike" dirty="0" smtClean="0">
                          <a:solidFill>
                            <a:srgbClr val="000000"/>
                          </a:solidFill>
                          <a:effectLst/>
                          <a:latin typeface="+mn-lt"/>
                        </a:rPr>
                        <a:t>non-SLOC </a:t>
                      </a:r>
                      <a:r>
                        <a:rPr lang="en-US" sz="700" b="0" i="0" u="none" strike="noStrike" dirty="0">
                          <a:solidFill>
                            <a:srgbClr val="000000"/>
                          </a:solidFill>
                          <a:effectLst/>
                          <a:latin typeface="+mn-lt"/>
                        </a:rPr>
                        <a:t>based sizing within the corresponding CSDR plan?</a:t>
                      </a:r>
                    </a:p>
                  </a:txBody>
                  <a:tcPr marL="9525" marR="9525" marT="9525" marB="0" anchor="ctr"/>
                </a:tc>
                <a:tc>
                  <a:txBody>
                    <a:bodyPr/>
                    <a:lstStyle/>
                    <a:p>
                      <a:pPr algn="ctr" fontAlgn="ctr"/>
                      <a:r>
                        <a:rPr lang="en-US" sz="700" b="0" i="0" u="none" strike="noStrike" dirty="0">
                          <a:solidFill>
                            <a:srgbClr val="000000"/>
                          </a:solidFill>
                          <a:effectLst/>
                          <a:latin typeface="+mn-lt"/>
                        </a:rPr>
                        <a:t>0</a:t>
                      </a:r>
                    </a:p>
                  </a:txBody>
                  <a:tcPr marL="9525" marR="9525" marT="9525" marB="0" anchor="ctr"/>
                </a:tc>
                <a:tc>
                  <a:txBody>
                    <a:bodyPr/>
                    <a:lstStyle/>
                    <a:p>
                      <a:pPr algn="ctr" fontAlgn="ctr"/>
                      <a:r>
                        <a:rPr lang="en-US" sz="700" b="0" i="0" u="none" strike="noStrike" dirty="0">
                          <a:solidFill>
                            <a:srgbClr val="000000"/>
                          </a:solidFill>
                          <a:effectLst/>
                          <a:latin typeface="+mn-lt"/>
                        </a:rPr>
                        <a:t>3</a:t>
                      </a:r>
                    </a:p>
                  </a:txBody>
                  <a:tcPr marL="9525" marR="9525" marT="9525" marB="0" anchor="ctr"/>
                </a:tc>
                <a:tc>
                  <a:txBody>
                    <a:bodyPr/>
                    <a:lstStyle/>
                    <a:p>
                      <a:pPr algn="ctr" fontAlgn="ctr"/>
                      <a:r>
                        <a:rPr lang="en-US" sz="700" b="0" i="0" u="none" strike="noStrike" dirty="0">
                          <a:solidFill>
                            <a:srgbClr val="000000"/>
                          </a:solidFill>
                          <a:effectLst/>
                          <a:latin typeface="+mn-lt"/>
                        </a:rPr>
                        <a:t>29</a:t>
                      </a:r>
                    </a:p>
                  </a:txBody>
                  <a:tcPr marL="9525" marR="9525" marT="9525" marB="0" anchor="ctr"/>
                </a:tc>
                <a:tc>
                  <a:txBody>
                    <a:bodyPr/>
                    <a:lstStyle/>
                    <a:p>
                      <a:pPr algn="ctr" fontAlgn="ctr"/>
                      <a:r>
                        <a:rPr lang="en-US" sz="700" b="0" i="0" u="none" strike="noStrike" dirty="0">
                          <a:solidFill>
                            <a:srgbClr val="000000"/>
                          </a:solidFill>
                          <a:effectLst/>
                          <a:latin typeface="+mn-lt"/>
                        </a:rPr>
                        <a:t>0</a:t>
                      </a:r>
                    </a:p>
                  </a:txBody>
                  <a:tcPr marL="9525" marR="9525" marT="9525" marB="0" anchor="ctr"/>
                </a:tc>
                <a:extLst>
                  <a:ext uri="{0D108BD9-81ED-4DB2-BD59-A6C34878D82A}">
                    <a16:rowId xmlns:a16="http://schemas.microsoft.com/office/drawing/2014/main" val="10009"/>
                  </a:ext>
                </a:extLst>
              </a:tr>
              <a:tr h="164592">
                <a:tc>
                  <a:txBody>
                    <a:bodyPr/>
                    <a:lstStyle/>
                    <a:p>
                      <a:pPr algn="ctr" fontAlgn="ctr"/>
                      <a:r>
                        <a:rPr lang="en-US" sz="700" b="0" i="0" u="none" strike="noStrike" dirty="0">
                          <a:solidFill>
                            <a:srgbClr val="000000"/>
                          </a:solidFill>
                          <a:effectLst/>
                          <a:latin typeface="+mn-lt"/>
                        </a:rPr>
                        <a:t>1.6.17</a:t>
                      </a:r>
                    </a:p>
                  </a:txBody>
                  <a:tcPr marL="9525" marR="9525" marT="9525" marB="0" anchor="ctr"/>
                </a:tc>
                <a:tc>
                  <a:txBody>
                    <a:bodyPr/>
                    <a:lstStyle/>
                    <a:p>
                      <a:pPr algn="l" fontAlgn="ctr"/>
                      <a:r>
                        <a:rPr lang="en-US" sz="700" b="0" i="0" u="none" strike="noStrike" dirty="0">
                          <a:solidFill>
                            <a:srgbClr val="000000"/>
                          </a:solidFill>
                          <a:effectLst/>
                          <a:latin typeface="+mn-lt"/>
                        </a:rPr>
                        <a:t>If subcontractor hours have </a:t>
                      </a:r>
                      <a:r>
                        <a:rPr lang="en-US" sz="700" b="0" i="0" u="none" strike="noStrike" dirty="0" smtClean="0">
                          <a:solidFill>
                            <a:srgbClr val="000000"/>
                          </a:solidFill>
                          <a:effectLst/>
                          <a:latin typeface="+mn-lt"/>
                        </a:rPr>
                        <a:t>not </a:t>
                      </a:r>
                      <a:r>
                        <a:rPr lang="en-US" sz="700" b="0" i="0" u="none" strike="noStrike" dirty="0">
                          <a:solidFill>
                            <a:srgbClr val="000000"/>
                          </a:solidFill>
                          <a:effectLst/>
                          <a:latin typeface="+mn-lt"/>
                        </a:rPr>
                        <a:t>been provided, did the reporting organization provide subcontractor dollars?</a:t>
                      </a:r>
                    </a:p>
                  </a:txBody>
                  <a:tcPr marL="9525" marR="9525" marT="9525" marB="0" anchor="ctr"/>
                </a:tc>
                <a:tc>
                  <a:txBody>
                    <a:bodyPr/>
                    <a:lstStyle/>
                    <a:p>
                      <a:pPr algn="ctr" fontAlgn="ctr"/>
                      <a:r>
                        <a:rPr lang="en-US" sz="700" b="0" i="0" u="none" strike="noStrike" dirty="0">
                          <a:solidFill>
                            <a:srgbClr val="000000"/>
                          </a:solidFill>
                          <a:effectLst/>
                          <a:latin typeface="+mn-lt"/>
                        </a:rPr>
                        <a:t>2</a:t>
                      </a:r>
                    </a:p>
                  </a:txBody>
                  <a:tcPr marL="9525" marR="9525" marT="9525" marB="0" anchor="ctr"/>
                </a:tc>
                <a:tc>
                  <a:txBody>
                    <a:bodyPr/>
                    <a:lstStyle/>
                    <a:p>
                      <a:pPr algn="ctr" fontAlgn="ctr"/>
                      <a:r>
                        <a:rPr lang="en-US" sz="700" b="0" i="0" u="none" strike="noStrike" dirty="0">
                          <a:solidFill>
                            <a:srgbClr val="000000"/>
                          </a:solidFill>
                          <a:effectLst/>
                          <a:latin typeface="+mn-lt"/>
                        </a:rPr>
                        <a:t>1</a:t>
                      </a:r>
                    </a:p>
                  </a:txBody>
                  <a:tcPr marL="9525" marR="9525" marT="9525" marB="0" anchor="ctr"/>
                </a:tc>
                <a:tc>
                  <a:txBody>
                    <a:bodyPr/>
                    <a:lstStyle/>
                    <a:p>
                      <a:pPr algn="ctr" fontAlgn="ctr"/>
                      <a:r>
                        <a:rPr lang="en-US" sz="700" b="0" i="0" u="none" strike="noStrike" dirty="0">
                          <a:solidFill>
                            <a:srgbClr val="000000"/>
                          </a:solidFill>
                          <a:effectLst/>
                          <a:latin typeface="+mn-lt"/>
                        </a:rPr>
                        <a:t>29</a:t>
                      </a:r>
                    </a:p>
                  </a:txBody>
                  <a:tcPr marL="9525" marR="9525" marT="9525" marB="0" anchor="ctr"/>
                </a:tc>
                <a:tc>
                  <a:txBody>
                    <a:bodyPr/>
                    <a:lstStyle/>
                    <a:p>
                      <a:pPr algn="ctr" fontAlgn="ctr"/>
                      <a:r>
                        <a:rPr lang="en-US" sz="700" b="0" i="0" u="none" strike="noStrike" dirty="0">
                          <a:solidFill>
                            <a:srgbClr val="000000"/>
                          </a:solidFill>
                          <a:effectLst/>
                          <a:latin typeface="+mn-lt"/>
                        </a:rPr>
                        <a:t>0</a:t>
                      </a:r>
                    </a:p>
                  </a:txBody>
                  <a:tcPr marL="9525" marR="9525" marT="9525" marB="0" anchor="ctr"/>
                </a:tc>
                <a:extLst>
                  <a:ext uri="{0D108BD9-81ED-4DB2-BD59-A6C34878D82A}">
                    <a16:rowId xmlns:a16="http://schemas.microsoft.com/office/drawing/2014/main" val="10010"/>
                  </a:ext>
                </a:extLst>
              </a:tr>
              <a:tr h="164592">
                <a:tc>
                  <a:txBody>
                    <a:bodyPr/>
                    <a:lstStyle/>
                    <a:p>
                      <a:pPr algn="ctr" fontAlgn="ctr"/>
                      <a:r>
                        <a:rPr lang="en-US" sz="700" b="0" i="0" u="none" strike="noStrike" dirty="0">
                          <a:solidFill>
                            <a:srgbClr val="000000"/>
                          </a:solidFill>
                          <a:effectLst/>
                          <a:latin typeface="+mn-lt"/>
                        </a:rPr>
                        <a:t>1.5.2.17</a:t>
                      </a:r>
                    </a:p>
                  </a:txBody>
                  <a:tcPr marL="9525" marR="9525" marT="9525" marB="0" anchor="ctr"/>
                </a:tc>
                <a:tc>
                  <a:txBody>
                    <a:bodyPr/>
                    <a:lstStyle/>
                    <a:p>
                      <a:pPr algn="l" fontAlgn="ctr"/>
                      <a:r>
                        <a:rPr lang="en-US" sz="700" b="0" i="0" u="none" strike="noStrike" dirty="0">
                          <a:solidFill>
                            <a:srgbClr val="000000"/>
                          </a:solidFill>
                          <a:effectLst/>
                          <a:latin typeface="+mn-lt"/>
                        </a:rPr>
                        <a:t>If COTS or GOTS integration or glue code has been included within the submission, does the total seem realistic when compared to the total SLOC included in the CSCI or WBS element (For example: COTS integration code equals 500 KSLOC and the total SLOC for the specific CSCI or WBS element equals 150 KSLOC)? </a:t>
                      </a:r>
                      <a:r>
                        <a:rPr lang="en-US" sz="700" b="0" i="0" u="none" strike="noStrike" dirty="0" smtClean="0">
                          <a:solidFill>
                            <a:srgbClr val="000000"/>
                          </a:solidFill>
                          <a:effectLst/>
                          <a:latin typeface="+mn-lt"/>
                        </a:rPr>
                        <a:t>note</a:t>
                      </a:r>
                      <a:r>
                        <a:rPr lang="en-US" sz="700" b="0" i="0" u="none" strike="noStrike" dirty="0">
                          <a:solidFill>
                            <a:srgbClr val="000000"/>
                          </a:solidFill>
                          <a:effectLst/>
                          <a:latin typeface="+mn-lt"/>
                        </a:rPr>
                        <a:t>: this scenario sometime occurs when the submitting organization counts the total SLOC of the specified COTS or GOTS product vice the integration or glue code required to integrate the product.</a:t>
                      </a:r>
                    </a:p>
                  </a:txBody>
                  <a:tcPr marL="9525" marR="9525" marT="9525" marB="0" anchor="ctr"/>
                </a:tc>
                <a:tc>
                  <a:txBody>
                    <a:bodyPr/>
                    <a:lstStyle/>
                    <a:p>
                      <a:pPr algn="ctr" fontAlgn="ctr"/>
                      <a:r>
                        <a:rPr lang="en-US" sz="700" b="0" i="0" u="none" strike="noStrike" dirty="0">
                          <a:solidFill>
                            <a:srgbClr val="000000"/>
                          </a:solidFill>
                          <a:effectLst/>
                          <a:latin typeface="+mn-lt"/>
                        </a:rPr>
                        <a:t>3</a:t>
                      </a:r>
                    </a:p>
                  </a:txBody>
                  <a:tcPr marL="9525" marR="9525" marT="9525" marB="0" anchor="ctr"/>
                </a:tc>
                <a:tc>
                  <a:txBody>
                    <a:bodyPr/>
                    <a:lstStyle/>
                    <a:p>
                      <a:pPr algn="ctr" fontAlgn="ctr"/>
                      <a:r>
                        <a:rPr lang="en-US" sz="700" b="0" i="0" u="none" strike="noStrike" dirty="0">
                          <a:solidFill>
                            <a:srgbClr val="000000"/>
                          </a:solidFill>
                          <a:effectLst/>
                          <a:latin typeface="+mn-lt"/>
                        </a:rPr>
                        <a:t>0</a:t>
                      </a:r>
                    </a:p>
                  </a:txBody>
                  <a:tcPr marL="9525" marR="9525" marT="9525" marB="0" anchor="ctr"/>
                </a:tc>
                <a:tc>
                  <a:txBody>
                    <a:bodyPr/>
                    <a:lstStyle/>
                    <a:p>
                      <a:pPr algn="ctr" fontAlgn="ctr"/>
                      <a:r>
                        <a:rPr lang="en-US" sz="700" b="0" i="0" u="none" strike="noStrike" dirty="0">
                          <a:solidFill>
                            <a:srgbClr val="000000"/>
                          </a:solidFill>
                          <a:effectLst/>
                          <a:latin typeface="+mn-lt"/>
                        </a:rPr>
                        <a:t>28</a:t>
                      </a:r>
                    </a:p>
                  </a:txBody>
                  <a:tcPr marL="9525" marR="9525" marT="9525" marB="0" anchor="ctr"/>
                </a:tc>
                <a:tc>
                  <a:txBody>
                    <a:bodyPr/>
                    <a:lstStyle/>
                    <a:p>
                      <a:pPr algn="ctr" fontAlgn="ctr"/>
                      <a:r>
                        <a:rPr lang="en-US" sz="700" b="0" i="0" u="none" strike="noStrike" dirty="0">
                          <a:solidFill>
                            <a:srgbClr val="000000"/>
                          </a:solidFill>
                          <a:effectLst/>
                          <a:latin typeface="+mn-lt"/>
                        </a:rPr>
                        <a:t>1</a:t>
                      </a:r>
                    </a:p>
                  </a:txBody>
                  <a:tcPr marL="9525" marR="9525" marT="9525" marB="0" anchor="ctr"/>
                </a:tc>
                <a:extLst>
                  <a:ext uri="{0D108BD9-81ED-4DB2-BD59-A6C34878D82A}">
                    <a16:rowId xmlns:a16="http://schemas.microsoft.com/office/drawing/2014/main" val="10011"/>
                  </a:ext>
                </a:extLst>
              </a:tr>
              <a:tr h="164592">
                <a:tc>
                  <a:txBody>
                    <a:bodyPr/>
                    <a:lstStyle/>
                    <a:p>
                      <a:pPr algn="ctr" fontAlgn="ctr"/>
                      <a:r>
                        <a:rPr lang="en-US" sz="700" b="0" i="0" u="none" strike="noStrike" dirty="0">
                          <a:solidFill>
                            <a:srgbClr val="000000"/>
                          </a:solidFill>
                          <a:effectLst/>
                          <a:latin typeface="+mn-lt"/>
                        </a:rPr>
                        <a:t>1.6.9</a:t>
                      </a:r>
                    </a:p>
                  </a:txBody>
                  <a:tcPr marL="9525" marR="9525" marT="9525" marB="0" anchor="ctr"/>
                </a:tc>
                <a:tc>
                  <a:txBody>
                    <a:bodyPr/>
                    <a:lstStyle/>
                    <a:p>
                      <a:pPr algn="l" fontAlgn="ctr"/>
                      <a:r>
                        <a:rPr lang="en-US" sz="700" b="0" i="0" u="none" strike="noStrike" dirty="0">
                          <a:solidFill>
                            <a:srgbClr val="000000"/>
                          </a:solidFill>
                          <a:effectLst/>
                          <a:latin typeface="+mn-lt"/>
                        </a:rPr>
                        <a:t>Do the children or lower-level WBS/CSCI elements add up to the parent? If </a:t>
                      </a:r>
                      <a:r>
                        <a:rPr lang="en-US" sz="700" b="0" i="0" u="none" strike="noStrike" dirty="0" smtClean="0">
                          <a:solidFill>
                            <a:srgbClr val="000000"/>
                          </a:solidFill>
                          <a:effectLst/>
                          <a:latin typeface="+mn-lt"/>
                        </a:rPr>
                        <a:t>not</a:t>
                      </a:r>
                      <a:r>
                        <a:rPr lang="en-US" sz="700" b="0" i="0" u="none" strike="noStrike" dirty="0">
                          <a:solidFill>
                            <a:srgbClr val="000000"/>
                          </a:solidFill>
                          <a:effectLst/>
                          <a:latin typeface="+mn-lt"/>
                        </a:rPr>
                        <a:t>, is there effort that is only captured at a higher-level WBS/CSCI level that should be allocated to the lower-level WBS/CSCI elements?</a:t>
                      </a:r>
                    </a:p>
                  </a:txBody>
                  <a:tcPr marL="9525" marR="9525" marT="9525" marB="0" anchor="ctr"/>
                </a:tc>
                <a:tc>
                  <a:txBody>
                    <a:bodyPr/>
                    <a:lstStyle/>
                    <a:p>
                      <a:pPr algn="ctr" fontAlgn="ctr"/>
                      <a:r>
                        <a:rPr lang="en-US" sz="700" b="0" i="0" u="none" strike="noStrike" dirty="0">
                          <a:solidFill>
                            <a:srgbClr val="000000"/>
                          </a:solidFill>
                          <a:effectLst/>
                          <a:latin typeface="+mn-lt"/>
                        </a:rPr>
                        <a:t>5</a:t>
                      </a:r>
                    </a:p>
                  </a:txBody>
                  <a:tcPr marL="9525" marR="9525" marT="9525" marB="0" anchor="ctr"/>
                </a:tc>
                <a:tc>
                  <a:txBody>
                    <a:bodyPr/>
                    <a:lstStyle/>
                    <a:p>
                      <a:pPr algn="ctr" fontAlgn="ctr"/>
                      <a:r>
                        <a:rPr lang="en-US" sz="700" b="0" i="0" u="none" strike="noStrike" dirty="0">
                          <a:solidFill>
                            <a:srgbClr val="000000"/>
                          </a:solidFill>
                          <a:effectLst/>
                          <a:latin typeface="+mn-lt"/>
                        </a:rPr>
                        <a:t>3</a:t>
                      </a:r>
                    </a:p>
                  </a:txBody>
                  <a:tcPr marL="9525" marR="9525" marT="9525" marB="0" anchor="ctr"/>
                </a:tc>
                <a:tc>
                  <a:txBody>
                    <a:bodyPr/>
                    <a:lstStyle/>
                    <a:p>
                      <a:pPr algn="ctr" fontAlgn="ctr"/>
                      <a:r>
                        <a:rPr lang="en-US" sz="700" b="0" i="0" u="none" strike="noStrike" dirty="0">
                          <a:solidFill>
                            <a:srgbClr val="000000"/>
                          </a:solidFill>
                          <a:effectLst/>
                          <a:latin typeface="+mn-lt"/>
                        </a:rPr>
                        <a:t>24</a:t>
                      </a:r>
                    </a:p>
                  </a:txBody>
                  <a:tcPr marL="9525" marR="9525" marT="9525" marB="0" anchor="ctr"/>
                </a:tc>
                <a:tc>
                  <a:txBody>
                    <a:bodyPr/>
                    <a:lstStyle/>
                    <a:p>
                      <a:pPr algn="ctr" fontAlgn="ctr"/>
                      <a:r>
                        <a:rPr lang="en-US" sz="700" b="0" i="0" u="none" strike="noStrike" dirty="0">
                          <a:solidFill>
                            <a:srgbClr val="000000"/>
                          </a:solidFill>
                          <a:effectLst/>
                          <a:latin typeface="+mn-lt"/>
                        </a:rPr>
                        <a:t>0</a:t>
                      </a:r>
                    </a:p>
                  </a:txBody>
                  <a:tcPr marL="9525" marR="9525" marT="9525" marB="0" anchor="ctr"/>
                </a:tc>
                <a:extLst>
                  <a:ext uri="{0D108BD9-81ED-4DB2-BD59-A6C34878D82A}">
                    <a16:rowId xmlns:a16="http://schemas.microsoft.com/office/drawing/2014/main" val="10012"/>
                  </a:ext>
                </a:extLst>
              </a:tr>
              <a:tr h="164592">
                <a:tc>
                  <a:txBody>
                    <a:bodyPr/>
                    <a:lstStyle/>
                    <a:p>
                      <a:pPr algn="ctr" fontAlgn="ctr"/>
                      <a:r>
                        <a:rPr lang="en-US" sz="700" b="0" i="0" u="none" strike="noStrike" dirty="0">
                          <a:solidFill>
                            <a:srgbClr val="000000"/>
                          </a:solidFill>
                          <a:effectLst/>
                          <a:latin typeface="+mn-lt"/>
                        </a:rPr>
                        <a:t>1.2.18</a:t>
                      </a:r>
                    </a:p>
                  </a:txBody>
                  <a:tcPr marL="9525" marR="9525" marT="9525" marB="0" anchor="ctr"/>
                </a:tc>
                <a:tc>
                  <a:txBody>
                    <a:bodyPr/>
                    <a:lstStyle/>
                    <a:p>
                      <a:pPr algn="l" fontAlgn="ctr"/>
                      <a:r>
                        <a:rPr lang="en-US" sz="700" b="0" i="0" u="none" strike="noStrike" dirty="0">
                          <a:solidFill>
                            <a:srgbClr val="000000"/>
                          </a:solidFill>
                          <a:effectLst/>
                          <a:latin typeface="+mn-lt"/>
                        </a:rPr>
                        <a:t>Has the total contract price been identified?</a:t>
                      </a:r>
                    </a:p>
                  </a:txBody>
                  <a:tcPr marL="9525" marR="9525" marT="9525" marB="0" anchor="ctr"/>
                </a:tc>
                <a:tc>
                  <a:txBody>
                    <a:bodyPr/>
                    <a:lstStyle/>
                    <a:p>
                      <a:pPr algn="ctr" fontAlgn="ctr"/>
                      <a:r>
                        <a:rPr lang="en-US" sz="700" b="0" i="0" u="none" strike="noStrike" dirty="0">
                          <a:solidFill>
                            <a:srgbClr val="000000"/>
                          </a:solidFill>
                          <a:effectLst/>
                          <a:latin typeface="+mn-lt"/>
                        </a:rPr>
                        <a:t>9</a:t>
                      </a:r>
                    </a:p>
                  </a:txBody>
                  <a:tcPr marL="9525" marR="9525" marT="9525" marB="0" anchor="ctr"/>
                </a:tc>
                <a:tc>
                  <a:txBody>
                    <a:bodyPr/>
                    <a:lstStyle/>
                    <a:p>
                      <a:pPr algn="ctr" fontAlgn="ctr"/>
                      <a:r>
                        <a:rPr lang="en-US" sz="700" b="0" i="0" u="none" strike="noStrike" dirty="0">
                          <a:solidFill>
                            <a:srgbClr val="000000"/>
                          </a:solidFill>
                          <a:effectLst/>
                          <a:latin typeface="+mn-lt"/>
                        </a:rPr>
                        <a:t>0</a:t>
                      </a:r>
                    </a:p>
                  </a:txBody>
                  <a:tcPr marL="9525" marR="9525" marT="9525" marB="0" anchor="ctr"/>
                </a:tc>
                <a:tc>
                  <a:txBody>
                    <a:bodyPr/>
                    <a:lstStyle/>
                    <a:p>
                      <a:pPr algn="ctr" fontAlgn="ctr"/>
                      <a:r>
                        <a:rPr lang="en-US" sz="700" b="0" i="0" u="none" strike="noStrike" dirty="0">
                          <a:solidFill>
                            <a:srgbClr val="000000"/>
                          </a:solidFill>
                          <a:effectLst/>
                          <a:latin typeface="+mn-lt"/>
                        </a:rPr>
                        <a:t>23</a:t>
                      </a:r>
                    </a:p>
                  </a:txBody>
                  <a:tcPr marL="9525" marR="9525" marT="9525" marB="0" anchor="ctr"/>
                </a:tc>
                <a:tc>
                  <a:txBody>
                    <a:bodyPr/>
                    <a:lstStyle/>
                    <a:p>
                      <a:pPr algn="ctr" fontAlgn="ctr"/>
                      <a:r>
                        <a:rPr lang="en-US" sz="700" b="0" i="0" u="none" strike="noStrike" dirty="0">
                          <a:solidFill>
                            <a:srgbClr val="000000"/>
                          </a:solidFill>
                          <a:effectLst/>
                          <a:latin typeface="+mn-lt"/>
                        </a:rPr>
                        <a:t>0</a:t>
                      </a:r>
                    </a:p>
                  </a:txBody>
                  <a:tcPr marL="9525" marR="9525" marT="9525" marB="0" anchor="ctr"/>
                </a:tc>
                <a:extLst>
                  <a:ext uri="{0D108BD9-81ED-4DB2-BD59-A6C34878D82A}">
                    <a16:rowId xmlns:a16="http://schemas.microsoft.com/office/drawing/2014/main" val="10013"/>
                  </a:ext>
                </a:extLst>
              </a:tr>
              <a:tr h="164592">
                <a:tc>
                  <a:txBody>
                    <a:bodyPr/>
                    <a:lstStyle/>
                    <a:p>
                      <a:pPr algn="ctr" fontAlgn="ctr"/>
                      <a:r>
                        <a:rPr lang="en-US" sz="700" b="0" i="0" u="none" strike="noStrike" dirty="0">
                          <a:solidFill>
                            <a:srgbClr val="000000"/>
                          </a:solidFill>
                          <a:effectLst/>
                          <a:latin typeface="+mn-lt"/>
                        </a:rPr>
                        <a:t>1.5.1.3</a:t>
                      </a:r>
                    </a:p>
                  </a:txBody>
                  <a:tcPr marL="9525" marR="9525" marT="9525" marB="0" anchor="ctr"/>
                </a:tc>
                <a:tc>
                  <a:txBody>
                    <a:bodyPr/>
                    <a:lstStyle/>
                    <a:p>
                      <a:pPr algn="l" fontAlgn="ctr"/>
                      <a:r>
                        <a:rPr lang="en-US" sz="700" b="0" i="0" u="none" strike="noStrike" dirty="0">
                          <a:solidFill>
                            <a:srgbClr val="000000"/>
                          </a:solidFill>
                          <a:effectLst/>
                          <a:latin typeface="+mn-lt"/>
                        </a:rPr>
                        <a:t>Do the number of requirements trace from the parent to the children in the WBS?  If </a:t>
                      </a:r>
                      <a:r>
                        <a:rPr lang="en-US" sz="700" b="0" i="0" u="none" strike="noStrike" dirty="0" smtClean="0">
                          <a:solidFill>
                            <a:srgbClr val="000000"/>
                          </a:solidFill>
                          <a:effectLst/>
                          <a:latin typeface="+mn-lt"/>
                        </a:rPr>
                        <a:t>not</a:t>
                      </a:r>
                      <a:r>
                        <a:rPr lang="en-US" sz="700" b="0" i="0" u="none" strike="noStrike" dirty="0">
                          <a:solidFill>
                            <a:srgbClr val="000000"/>
                          </a:solidFill>
                          <a:effectLst/>
                          <a:latin typeface="+mn-lt"/>
                        </a:rPr>
                        <a:t>, this could imply that some portion of the software effort is only captured at higher-level WBS/ CSCI elements and should be cross checked.</a:t>
                      </a:r>
                    </a:p>
                  </a:txBody>
                  <a:tcPr marL="9525" marR="9525" marT="9525" marB="0" anchor="ctr"/>
                </a:tc>
                <a:tc>
                  <a:txBody>
                    <a:bodyPr/>
                    <a:lstStyle/>
                    <a:p>
                      <a:pPr algn="ctr" fontAlgn="ctr"/>
                      <a:r>
                        <a:rPr lang="en-US" sz="700" b="0" i="0" u="none" strike="noStrike" dirty="0">
                          <a:solidFill>
                            <a:srgbClr val="000000"/>
                          </a:solidFill>
                          <a:effectLst/>
                          <a:latin typeface="+mn-lt"/>
                        </a:rPr>
                        <a:t>3</a:t>
                      </a:r>
                    </a:p>
                  </a:txBody>
                  <a:tcPr marL="9525" marR="9525" marT="9525" marB="0" anchor="ctr"/>
                </a:tc>
                <a:tc>
                  <a:txBody>
                    <a:bodyPr/>
                    <a:lstStyle/>
                    <a:p>
                      <a:pPr algn="ctr" fontAlgn="ctr"/>
                      <a:r>
                        <a:rPr lang="en-US" sz="700" b="0" i="0" u="none" strike="noStrike" dirty="0">
                          <a:solidFill>
                            <a:srgbClr val="000000"/>
                          </a:solidFill>
                          <a:effectLst/>
                          <a:latin typeface="+mn-lt"/>
                        </a:rPr>
                        <a:t>4</a:t>
                      </a:r>
                    </a:p>
                  </a:txBody>
                  <a:tcPr marL="9525" marR="9525" marT="9525" marB="0" anchor="ctr"/>
                </a:tc>
                <a:tc>
                  <a:txBody>
                    <a:bodyPr/>
                    <a:lstStyle/>
                    <a:p>
                      <a:pPr algn="ctr" fontAlgn="ctr"/>
                      <a:r>
                        <a:rPr lang="en-US" sz="700" b="0" i="0" u="none" strike="noStrike" dirty="0">
                          <a:solidFill>
                            <a:srgbClr val="000000"/>
                          </a:solidFill>
                          <a:effectLst/>
                          <a:latin typeface="+mn-lt"/>
                        </a:rPr>
                        <a:t>23</a:t>
                      </a:r>
                    </a:p>
                  </a:txBody>
                  <a:tcPr marL="9525" marR="9525" marT="9525" marB="0" anchor="ctr"/>
                </a:tc>
                <a:tc>
                  <a:txBody>
                    <a:bodyPr/>
                    <a:lstStyle/>
                    <a:p>
                      <a:pPr algn="ctr" fontAlgn="ctr"/>
                      <a:r>
                        <a:rPr lang="en-US" sz="700" b="0" i="0" u="none" strike="noStrike" dirty="0">
                          <a:solidFill>
                            <a:srgbClr val="000000"/>
                          </a:solidFill>
                          <a:effectLst/>
                          <a:latin typeface="+mn-lt"/>
                        </a:rPr>
                        <a:t>2</a:t>
                      </a:r>
                    </a:p>
                  </a:txBody>
                  <a:tcPr marL="9525" marR="9525" marT="9525" marB="0" anchor="ctr"/>
                </a:tc>
                <a:extLst>
                  <a:ext uri="{0D108BD9-81ED-4DB2-BD59-A6C34878D82A}">
                    <a16:rowId xmlns:a16="http://schemas.microsoft.com/office/drawing/2014/main" val="10014"/>
                  </a:ext>
                </a:extLst>
              </a:tr>
              <a:tr h="164592">
                <a:tc>
                  <a:txBody>
                    <a:bodyPr/>
                    <a:lstStyle/>
                    <a:p>
                      <a:pPr algn="ctr" fontAlgn="ctr"/>
                      <a:r>
                        <a:rPr lang="en-US" sz="700" b="0" i="0" u="none" strike="noStrike" dirty="0">
                          <a:solidFill>
                            <a:srgbClr val="000000"/>
                          </a:solidFill>
                          <a:effectLst/>
                          <a:latin typeface="+mn-lt"/>
                        </a:rPr>
                        <a:t>1.5.2.9</a:t>
                      </a:r>
                    </a:p>
                  </a:txBody>
                  <a:tcPr marL="9525" marR="9525" marT="9525" marB="0" anchor="ctr"/>
                </a:tc>
                <a:tc>
                  <a:txBody>
                    <a:bodyPr/>
                    <a:lstStyle/>
                    <a:p>
                      <a:pPr algn="l" fontAlgn="ctr"/>
                      <a:r>
                        <a:rPr lang="en-US" sz="700" b="0" i="0" u="none" strike="noStrike" dirty="0">
                          <a:solidFill>
                            <a:srgbClr val="000000"/>
                          </a:solidFill>
                          <a:effectLst/>
                          <a:latin typeface="+mn-lt"/>
                        </a:rPr>
                        <a:t>For a Final report does the size look realistic?  For example: is all of the code rounded to the nearest 1000 lines, or does the dictionary indicate that they had difficulty counting code that may have come from a subcontractor?</a:t>
                      </a:r>
                    </a:p>
                  </a:txBody>
                  <a:tcPr marL="9525" marR="9525" marT="9525" marB="0" anchor="ctr"/>
                </a:tc>
                <a:tc>
                  <a:txBody>
                    <a:bodyPr/>
                    <a:lstStyle/>
                    <a:p>
                      <a:pPr algn="ctr" fontAlgn="ctr"/>
                      <a:r>
                        <a:rPr lang="en-US" sz="700" b="0" i="0" u="none" strike="noStrike" dirty="0">
                          <a:solidFill>
                            <a:srgbClr val="000000"/>
                          </a:solidFill>
                          <a:effectLst/>
                          <a:latin typeface="+mn-lt"/>
                        </a:rPr>
                        <a:t>1</a:t>
                      </a:r>
                    </a:p>
                  </a:txBody>
                  <a:tcPr marL="9525" marR="9525" marT="9525" marB="0" anchor="ctr"/>
                </a:tc>
                <a:tc>
                  <a:txBody>
                    <a:bodyPr/>
                    <a:lstStyle/>
                    <a:p>
                      <a:pPr algn="ctr" fontAlgn="ctr"/>
                      <a:r>
                        <a:rPr lang="en-US" sz="700" b="0" i="0" u="none" strike="noStrike" dirty="0">
                          <a:solidFill>
                            <a:srgbClr val="000000"/>
                          </a:solidFill>
                          <a:effectLst/>
                          <a:latin typeface="+mn-lt"/>
                        </a:rPr>
                        <a:t>9</a:t>
                      </a:r>
                    </a:p>
                  </a:txBody>
                  <a:tcPr marL="9525" marR="9525" marT="9525" marB="0" anchor="ctr"/>
                </a:tc>
                <a:tc>
                  <a:txBody>
                    <a:bodyPr/>
                    <a:lstStyle/>
                    <a:p>
                      <a:pPr algn="ctr" fontAlgn="ctr"/>
                      <a:r>
                        <a:rPr lang="en-US" sz="700" b="0" i="0" u="none" strike="noStrike" dirty="0">
                          <a:solidFill>
                            <a:srgbClr val="000000"/>
                          </a:solidFill>
                          <a:effectLst/>
                          <a:latin typeface="+mn-lt"/>
                        </a:rPr>
                        <a:t>22</a:t>
                      </a:r>
                    </a:p>
                  </a:txBody>
                  <a:tcPr marL="9525" marR="9525" marT="9525" marB="0" anchor="ctr"/>
                </a:tc>
                <a:tc>
                  <a:txBody>
                    <a:bodyPr/>
                    <a:lstStyle/>
                    <a:p>
                      <a:pPr algn="ctr" fontAlgn="ctr"/>
                      <a:r>
                        <a:rPr lang="en-US" sz="700" b="0" i="0" u="none" strike="noStrike" dirty="0">
                          <a:solidFill>
                            <a:srgbClr val="000000"/>
                          </a:solidFill>
                          <a:effectLst/>
                          <a:latin typeface="+mn-lt"/>
                        </a:rPr>
                        <a:t>0</a:t>
                      </a:r>
                    </a:p>
                  </a:txBody>
                  <a:tcPr marL="9525" marR="9525" marT="9525" marB="0" anchor="ctr"/>
                </a:tc>
                <a:extLst>
                  <a:ext uri="{0D108BD9-81ED-4DB2-BD59-A6C34878D82A}">
                    <a16:rowId xmlns:a16="http://schemas.microsoft.com/office/drawing/2014/main" val="10015"/>
                  </a:ext>
                </a:extLst>
              </a:tr>
              <a:tr h="164592">
                <a:tc>
                  <a:txBody>
                    <a:bodyPr/>
                    <a:lstStyle/>
                    <a:p>
                      <a:pPr algn="ctr" fontAlgn="ctr"/>
                      <a:r>
                        <a:rPr lang="en-US" sz="700" b="0" i="0" u="none" strike="noStrike" dirty="0">
                          <a:solidFill>
                            <a:srgbClr val="000000"/>
                          </a:solidFill>
                          <a:effectLst/>
                          <a:latin typeface="+mn-lt"/>
                        </a:rPr>
                        <a:t>1.1.7</a:t>
                      </a:r>
                    </a:p>
                  </a:txBody>
                  <a:tcPr marL="9525" marR="9525" marT="9525" marB="0" anchor="ctr"/>
                </a:tc>
                <a:tc>
                  <a:txBody>
                    <a:bodyPr/>
                    <a:lstStyle/>
                    <a:p>
                      <a:pPr algn="l" fontAlgn="ctr"/>
                      <a:r>
                        <a:rPr lang="en-US" sz="700" b="0" i="0" u="none" strike="noStrike" dirty="0">
                          <a:solidFill>
                            <a:srgbClr val="000000"/>
                          </a:solidFill>
                          <a:effectLst/>
                          <a:latin typeface="+mn-lt"/>
                        </a:rPr>
                        <a:t>If there are prior submissions, is this submission an update to a prior submission or a new event? If the submission is an update to an existing submission, does the latest submission clearly describe what report the prior submission is linked to?</a:t>
                      </a:r>
                    </a:p>
                  </a:txBody>
                  <a:tcPr marL="9525" marR="9525" marT="9525" marB="0" anchor="ctr"/>
                </a:tc>
                <a:tc>
                  <a:txBody>
                    <a:bodyPr/>
                    <a:lstStyle/>
                    <a:p>
                      <a:pPr algn="ctr" fontAlgn="ctr"/>
                      <a:r>
                        <a:rPr lang="en-US" sz="700" b="0" i="0" u="none" strike="noStrike" dirty="0">
                          <a:solidFill>
                            <a:srgbClr val="000000"/>
                          </a:solidFill>
                          <a:effectLst/>
                          <a:latin typeface="+mn-lt"/>
                        </a:rPr>
                        <a:t>2</a:t>
                      </a:r>
                    </a:p>
                  </a:txBody>
                  <a:tcPr marL="9525" marR="9525" marT="9525" marB="0" anchor="ctr"/>
                </a:tc>
                <a:tc>
                  <a:txBody>
                    <a:bodyPr/>
                    <a:lstStyle/>
                    <a:p>
                      <a:pPr algn="ctr" fontAlgn="ctr"/>
                      <a:r>
                        <a:rPr lang="en-US" sz="700" b="0" i="0" u="none" strike="noStrike" dirty="0">
                          <a:solidFill>
                            <a:srgbClr val="000000"/>
                          </a:solidFill>
                          <a:effectLst/>
                          <a:latin typeface="+mn-lt"/>
                        </a:rPr>
                        <a:t>8</a:t>
                      </a:r>
                    </a:p>
                  </a:txBody>
                  <a:tcPr marL="9525" marR="9525" marT="9525" marB="0" anchor="ctr"/>
                </a:tc>
                <a:tc>
                  <a:txBody>
                    <a:bodyPr/>
                    <a:lstStyle/>
                    <a:p>
                      <a:pPr algn="ctr" fontAlgn="ctr"/>
                      <a:r>
                        <a:rPr lang="en-US" sz="700" b="0" i="0" u="none" strike="noStrike" dirty="0">
                          <a:solidFill>
                            <a:srgbClr val="000000"/>
                          </a:solidFill>
                          <a:effectLst/>
                          <a:latin typeface="+mn-lt"/>
                        </a:rPr>
                        <a:t>21</a:t>
                      </a:r>
                    </a:p>
                  </a:txBody>
                  <a:tcPr marL="9525" marR="9525" marT="9525" marB="0" anchor="ctr"/>
                </a:tc>
                <a:tc>
                  <a:txBody>
                    <a:bodyPr/>
                    <a:lstStyle/>
                    <a:p>
                      <a:pPr algn="ctr" fontAlgn="ctr"/>
                      <a:r>
                        <a:rPr lang="en-US" sz="700" b="0" i="0" u="none" strike="noStrike" dirty="0">
                          <a:solidFill>
                            <a:srgbClr val="000000"/>
                          </a:solidFill>
                          <a:effectLst/>
                          <a:latin typeface="+mn-lt"/>
                        </a:rPr>
                        <a:t>1</a:t>
                      </a:r>
                    </a:p>
                  </a:txBody>
                  <a:tcPr marL="9525" marR="9525" marT="9525" marB="0" anchor="ctr"/>
                </a:tc>
                <a:extLst>
                  <a:ext uri="{0D108BD9-81ED-4DB2-BD59-A6C34878D82A}">
                    <a16:rowId xmlns:a16="http://schemas.microsoft.com/office/drawing/2014/main" val="10016"/>
                  </a:ext>
                </a:extLst>
              </a:tr>
              <a:tr h="164592">
                <a:tc>
                  <a:txBody>
                    <a:bodyPr/>
                    <a:lstStyle/>
                    <a:p>
                      <a:pPr algn="ctr" fontAlgn="ctr"/>
                      <a:r>
                        <a:rPr lang="en-US" sz="700" b="0" i="0" u="none" strike="noStrike" dirty="0">
                          <a:solidFill>
                            <a:srgbClr val="000000"/>
                          </a:solidFill>
                          <a:effectLst/>
                          <a:latin typeface="+mn-lt"/>
                        </a:rPr>
                        <a:t>1.2.11</a:t>
                      </a:r>
                    </a:p>
                  </a:txBody>
                  <a:tcPr marL="9525" marR="9525" marT="9525" marB="0" anchor="ctr"/>
                </a:tc>
                <a:tc>
                  <a:txBody>
                    <a:bodyPr/>
                    <a:lstStyle/>
                    <a:p>
                      <a:pPr algn="l" fontAlgn="ctr"/>
                      <a:r>
                        <a:rPr lang="en-US" sz="700" b="0" i="0" u="none" strike="noStrike" dirty="0">
                          <a:solidFill>
                            <a:srgbClr val="000000"/>
                          </a:solidFill>
                          <a:effectLst/>
                          <a:latin typeface="+mn-lt"/>
                        </a:rPr>
                        <a:t>If effort was outsourced, has the outsourced organization been provided?</a:t>
                      </a:r>
                    </a:p>
                  </a:txBody>
                  <a:tcPr marL="9525" marR="9525" marT="9525" marB="0" anchor="ctr"/>
                </a:tc>
                <a:tc>
                  <a:txBody>
                    <a:bodyPr/>
                    <a:lstStyle/>
                    <a:p>
                      <a:pPr algn="ctr" fontAlgn="ctr"/>
                      <a:r>
                        <a:rPr lang="en-US" sz="700" b="0" i="0" u="none" strike="noStrike" dirty="0">
                          <a:solidFill>
                            <a:srgbClr val="000000"/>
                          </a:solidFill>
                          <a:effectLst/>
                          <a:latin typeface="+mn-lt"/>
                        </a:rPr>
                        <a:t>4</a:t>
                      </a:r>
                    </a:p>
                  </a:txBody>
                  <a:tcPr marL="9525" marR="9525" marT="9525" marB="0" anchor="ctr"/>
                </a:tc>
                <a:tc>
                  <a:txBody>
                    <a:bodyPr/>
                    <a:lstStyle/>
                    <a:p>
                      <a:pPr algn="ctr" fontAlgn="ctr"/>
                      <a:r>
                        <a:rPr lang="en-US" sz="700" b="0" i="0" u="none" strike="noStrike" dirty="0">
                          <a:solidFill>
                            <a:srgbClr val="000000"/>
                          </a:solidFill>
                          <a:effectLst/>
                          <a:latin typeface="+mn-lt"/>
                        </a:rPr>
                        <a:t>7</a:t>
                      </a:r>
                    </a:p>
                  </a:txBody>
                  <a:tcPr marL="9525" marR="9525" marT="9525" marB="0" anchor="ctr"/>
                </a:tc>
                <a:tc>
                  <a:txBody>
                    <a:bodyPr/>
                    <a:lstStyle/>
                    <a:p>
                      <a:pPr algn="ctr" fontAlgn="ctr"/>
                      <a:r>
                        <a:rPr lang="en-US" sz="700" b="0" i="0" u="none" strike="noStrike" dirty="0">
                          <a:solidFill>
                            <a:srgbClr val="000000"/>
                          </a:solidFill>
                          <a:effectLst/>
                          <a:latin typeface="+mn-lt"/>
                        </a:rPr>
                        <a:t>21</a:t>
                      </a:r>
                    </a:p>
                  </a:txBody>
                  <a:tcPr marL="9525" marR="9525" marT="9525" marB="0" anchor="ctr"/>
                </a:tc>
                <a:tc>
                  <a:txBody>
                    <a:bodyPr/>
                    <a:lstStyle/>
                    <a:p>
                      <a:pPr algn="ctr" fontAlgn="ctr"/>
                      <a:r>
                        <a:rPr lang="en-US" sz="700" b="0" i="0" u="none" strike="noStrike" dirty="0">
                          <a:solidFill>
                            <a:srgbClr val="000000"/>
                          </a:solidFill>
                          <a:effectLst/>
                          <a:latin typeface="+mn-lt"/>
                        </a:rPr>
                        <a:t>0</a:t>
                      </a:r>
                    </a:p>
                  </a:txBody>
                  <a:tcPr marL="9525" marR="9525" marT="9525" marB="0" anchor="ctr"/>
                </a:tc>
                <a:extLst>
                  <a:ext uri="{0D108BD9-81ED-4DB2-BD59-A6C34878D82A}">
                    <a16:rowId xmlns:a16="http://schemas.microsoft.com/office/drawing/2014/main" val="10017"/>
                  </a:ext>
                </a:extLst>
              </a:tr>
              <a:tr h="164592">
                <a:tc>
                  <a:txBody>
                    <a:bodyPr/>
                    <a:lstStyle/>
                    <a:p>
                      <a:pPr algn="ctr" fontAlgn="ctr"/>
                      <a:r>
                        <a:rPr lang="en-US" sz="700" b="0" i="0" u="none" strike="noStrike" dirty="0">
                          <a:solidFill>
                            <a:srgbClr val="000000"/>
                          </a:solidFill>
                          <a:effectLst/>
                          <a:latin typeface="+mn-lt"/>
                        </a:rPr>
                        <a:t>1.6.7</a:t>
                      </a:r>
                    </a:p>
                  </a:txBody>
                  <a:tcPr marL="9525" marR="9525" marT="9525" marB="0" anchor="ctr"/>
                </a:tc>
                <a:tc>
                  <a:txBody>
                    <a:bodyPr/>
                    <a:lstStyle/>
                    <a:p>
                      <a:pPr algn="l" fontAlgn="ctr"/>
                      <a:r>
                        <a:rPr lang="en-US" sz="700" b="0" i="0" u="none" strike="noStrike" dirty="0">
                          <a:solidFill>
                            <a:srgbClr val="000000"/>
                          </a:solidFill>
                          <a:effectLst/>
                          <a:latin typeface="+mn-lt"/>
                        </a:rPr>
                        <a:t>Is there an explanation of missing activities included within the supporting SRDR data dictionary?</a:t>
                      </a:r>
                    </a:p>
                  </a:txBody>
                  <a:tcPr marL="9525" marR="9525" marT="9525" marB="0" anchor="ctr"/>
                </a:tc>
                <a:tc>
                  <a:txBody>
                    <a:bodyPr/>
                    <a:lstStyle/>
                    <a:p>
                      <a:pPr algn="ctr" fontAlgn="ctr"/>
                      <a:r>
                        <a:rPr lang="en-US" sz="700" b="0" i="0" u="none" strike="noStrike" dirty="0">
                          <a:solidFill>
                            <a:srgbClr val="000000"/>
                          </a:solidFill>
                          <a:effectLst/>
                          <a:latin typeface="+mn-lt"/>
                        </a:rPr>
                        <a:t>7</a:t>
                      </a:r>
                    </a:p>
                  </a:txBody>
                  <a:tcPr marL="9525" marR="9525" marT="9525" marB="0" anchor="ctr"/>
                </a:tc>
                <a:tc>
                  <a:txBody>
                    <a:bodyPr/>
                    <a:lstStyle/>
                    <a:p>
                      <a:pPr algn="ctr" fontAlgn="ctr"/>
                      <a:r>
                        <a:rPr lang="en-US" sz="700" b="0" i="0" u="none" strike="noStrike" dirty="0">
                          <a:solidFill>
                            <a:srgbClr val="000000"/>
                          </a:solidFill>
                          <a:effectLst/>
                          <a:latin typeface="+mn-lt"/>
                        </a:rPr>
                        <a:t>4</a:t>
                      </a:r>
                    </a:p>
                  </a:txBody>
                  <a:tcPr marL="9525" marR="9525" marT="9525" marB="0" anchor="ctr"/>
                </a:tc>
                <a:tc>
                  <a:txBody>
                    <a:bodyPr/>
                    <a:lstStyle/>
                    <a:p>
                      <a:pPr algn="ctr" fontAlgn="ctr"/>
                      <a:r>
                        <a:rPr lang="en-US" sz="700" b="0" i="0" u="none" strike="noStrike" dirty="0">
                          <a:solidFill>
                            <a:srgbClr val="000000"/>
                          </a:solidFill>
                          <a:effectLst/>
                          <a:latin typeface="+mn-lt"/>
                        </a:rPr>
                        <a:t>21</a:t>
                      </a:r>
                    </a:p>
                  </a:txBody>
                  <a:tcPr marL="9525" marR="9525" marT="9525" marB="0" anchor="ctr"/>
                </a:tc>
                <a:tc>
                  <a:txBody>
                    <a:bodyPr/>
                    <a:lstStyle/>
                    <a:p>
                      <a:pPr algn="ctr" fontAlgn="ctr"/>
                      <a:r>
                        <a:rPr lang="en-US" sz="700" b="0" i="0" u="none" strike="noStrike" dirty="0">
                          <a:solidFill>
                            <a:srgbClr val="000000"/>
                          </a:solidFill>
                          <a:effectLst/>
                          <a:latin typeface="+mn-lt"/>
                        </a:rPr>
                        <a:t>0</a:t>
                      </a:r>
                    </a:p>
                  </a:txBody>
                  <a:tcPr marL="9525" marR="9525" marT="9525" marB="0" anchor="ctr"/>
                </a:tc>
                <a:extLst>
                  <a:ext uri="{0D108BD9-81ED-4DB2-BD59-A6C34878D82A}">
                    <a16:rowId xmlns:a16="http://schemas.microsoft.com/office/drawing/2014/main" val="10018"/>
                  </a:ext>
                </a:extLst>
              </a:tr>
              <a:tr h="164592">
                <a:tc>
                  <a:txBody>
                    <a:bodyPr/>
                    <a:lstStyle/>
                    <a:p>
                      <a:pPr algn="ctr" fontAlgn="ctr"/>
                      <a:r>
                        <a:rPr lang="en-US" sz="700" b="0" i="0" u="none" strike="noStrike" dirty="0">
                          <a:solidFill>
                            <a:srgbClr val="000000"/>
                          </a:solidFill>
                          <a:effectLst/>
                          <a:latin typeface="+mn-lt"/>
                        </a:rPr>
                        <a:t>1.1.8</a:t>
                      </a:r>
                    </a:p>
                  </a:txBody>
                  <a:tcPr marL="9525" marR="9525" marT="9525" marB="0" anchor="ctr"/>
                </a:tc>
                <a:tc>
                  <a:txBody>
                    <a:bodyPr/>
                    <a:lstStyle/>
                    <a:p>
                      <a:pPr algn="l" fontAlgn="ctr"/>
                      <a:r>
                        <a:rPr lang="en-US" sz="700" b="0" i="0" u="none" strike="noStrike" dirty="0">
                          <a:solidFill>
                            <a:srgbClr val="000000"/>
                          </a:solidFill>
                          <a:effectLst/>
                          <a:latin typeface="+mn-lt"/>
                        </a:rPr>
                        <a:t>If a prior submissions exists, is the information that has changed readily identifiable and a reason for the change provided (either in the data dictionary or comments section)?</a:t>
                      </a:r>
                    </a:p>
                  </a:txBody>
                  <a:tcPr marL="9525" marR="9525" marT="9525" marB="0" anchor="ctr"/>
                </a:tc>
                <a:tc>
                  <a:txBody>
                    <a:bodyPr/>
                    <a:lstStyle/>
                    <a:p>
                      <a:pPr algn="ctr" fontAlgn="ctr"/>
                      <a:r>
                        <a:rPr lang="en-US" sz="700" b="0" i="0" u="none" strike="noStrike" dirty="0">
                          <a:solidFill>
                            <a:srgbClr val="000000"/>
                          </a:solidFill>
                          <a:effectLst/>
                          <a:latin typeface="+mn-lt"/>
                        </a:rPr>
                        <a:t>5</a:t>
                      </a:r>
                    </a:p>
                  </a:txBody>
                  <a:tcPr marL="9525" marR="9525" marT="9525" marB="0" anchor="ctr"/>
                </a:tc>
                <a:tc>
                  <a:txBody>
                    <a:bodyPr/>
                    <a:lstStyle/>
                    <a:p>
                      <a:pPr algn="ctr" fontAlgn="ctr"/>
                      <a:r>
                        <a:rPr lang="en-US" sz="700" b="0" i="0" u="none" strike="noStrike" dirty="0">
                          <a:solidFill>
                            <a:srgbClr val="000000"/>
                          </a:solidFill>
                          <a:effectLst/>
                          <a:latin typeface="+mn-lt"/>
                        </a:rPr>
                        <a:t>6</a:t>
                      </a:r>
                    </a:p>
                  </a:txBody>
                  <a:tcPr marL="9525" marR="9525" marT="9525" marB="0" anchor="ctr"/>
                </a:tc>
                <a:tc>
                  <a:txBody>
                    <a:bodyPr/>
                    <a:lstStyle/>
                    <a:p>
                      <a:pPr algn="ctr" fontAlgn="ctr"/>
                      <a:r>
                        <a:rPr lang="en-US" sz="700" b="0" i="0" u="none" strike="noStrike" dirty="0">
                          <a:solidFill>
                            <a:srgbClr val="000000"/>
                          </a:solidFill>
                          <a:effectLst/>
                          <a:latin typeface="+mn-lt"/>
                        </a:rPr>
                        <a:t>20</a:t>
                      </a:r>
                    </a:p>
                  </a:txBody>
                  <a:tcPr marL="9525" marR="9525" marT="9525" marB="0" anchor="ctr"/>
                </a:tc>
                <a:tc>
                  <a:txBody>
                    <a:bodyPr/>
                    <a:lstStyle/>
                    <a:p>
                      <a:pPr algn="ctr" fontAlgn="ctr"/>
                      <a:r>
                        <a:rPr lang="en-US" sz="700" b="0" i="0" u="none" strike="noStrike" dirty="0">
                          <a:solidFill>
                            <a:srgbClr val="000000"/>
                          </a:solidFill>
                          <a:effectLst/>
                          <a:latin typeface="+mn-lt"/>
                        </a:rPr>
                        <a:t>1</a:t>
                      </a:r>
                    </a:p>
                  </a:txBody>
                  <a:tcPr marL="9525" marR="9525" marT="9525" marB="0" anchor="ctr"/>
                </a:tc>
                <a:extLst>
                  <a:ext uri="{0D108BD9-81ED-4DB2-BD59-A6C34878D82A}">
                    <a16:rowId xmlns:a16="http://schemas.microsoft.com/office/drawing/2014/main" val="10019"/>
                  </a:ext>
                </a:extLst>
              </a:tr>
              <a:tr h="164592">
                <a:tc>
                  <a:txBody>
                    <a:bodyPr/>
                    <a:lstStyle/>
                    <a:p>
                      <a:pPr algn="ctr" fontAlgn="ctr"/>
                      <a:r>
                        <a:rPr lang="en-US" sz="700" b="0" i="0" u="none" strike="noStrike" dirty="0">
                          <a:solidFill>
                            <a:srgbClr val="000000"/>
                          </a:solidFill>
                          <a:effectLst/>
                          <a:latin typeface="+mn-lt"/>
                        </a:rPr>
                        <a:t>1.4.4</a:t>
                      </a:r>
                    </a:p>
                  </a:txBody>
                  <a:tcPr marL="9525" marR="9525" marT="9525" marB="0" anchor="ctr"/>
                </a:tc>
                <a:tc>
                  <a:txBody>
                    <a:bodyPr/>
                    <a:lstStyle/>
                    <a:p>
                      <a:pPr algn="l" fontAlgn="ctr"/>
                      <a:r>
                        <a:rPr lang="en-US" sz="700" b="0" i="0" u="none" strike="noStrike" dirty="0">
                          <a:solidFill>
                            <a:srgbClr val="000000"/>
                          </a:solidFill>
                          <a:effectLst/>
                          <a:latin typeface="+mn-lt"/>
                        </a:rPr>
                        <a:t>Does the skill mix make sense relative to the complexity of the code (unusual amount of very low or very high skill mix, for example)?</a:t>
                      </a:r>
                    </a:p>
                  </a:txBody>
                  <a:tcPr marL="9525" marR="9525" marT="9525" marB="0" anchor="ctr"/>
                </a:tc>
                <a:tc>
                  <a:txBody>
                    <a:bodyPr/>
                    <a:lstStyle/>
                    <a:p>
                      <a:pPr algn="ctr" fontAlgn="ctr"/>
                      <a:r>
                        <a:rPr lang="en-US" sz="700" b="0" i="0" u="none" strike="noStrike" dirty="0">
                          <a:solidFill>
                            <a:srgbClr val="000000"/>
                          </a:solidFill>
                          <a:effectLst/>
                          <a:latin typeface="+mn-lt"/>
                        </a:rPr>
                        <a:t>0</a:t>
                      </a:r>
                    </a:p>
                  </a:txBody>
                  <a:tcPr marL="9525" marR="9525" marT="9525" marB="0" anchor="ctr"/>
                </a:tc>
                <a:tc>
                  <a:txBody>
                    <a:bodyPr/>
                    <a:lstStyle/>
                    <a:p>
                      <a:pPr algn="ctr" fontAlgn="ctr"/>
                      <a:r>
                        <a:rPr lang="en-US" sz="700" b="0" i="0" u="none" strike="noStrike" dirty="0">
                          <a:solidFill>
                            <a:srgbClr val="000000"/>
                          </a:solidFill>
                          <a:effectLst/>
                          <a:latin typeface="+mn-lt"/>
                        </a:rPr>
                        <a:t>12</a:t>
                      </a:r>
                    </a:p>
                  </a:txBody>
                  <a:tcPr marL="9525" marR="9525" marT="9525" marB="0" anchor="ctr"/>
                </a:tc>
                <a:tc>
                  <a:txBody>
                    <a:bodyPr/>
                    <a:lstStyle/>
                    <a:p>
                      <a:pPr algn="ctr" fontAlgn="ctr"/>
                      <a:r>
                        <a:rPr lang="en-US" sz="700" b="0" i="0" u="none" strike="noStrike" dirty="0">
                          <a:solidFill>
                            <a:srgbClr val="000000"/>
                          </a:solidFill>
                          <a:effectLst/>
                          <a:latin typeface="+mn-lt"/>
                        </a:rPr>
                        <a:t>20</a:t>
                      </a:r>
                    </a:p>
                  </a:txBody>
                  <a:tcPr marL="9525" marR="9525" marT="9525" marB="0" anchor="ctr"/>
                </a:tc>
                <a:tc>
                  <a:txBody>
                    <a:bodyPr/>
                    <a:lstStyle/>
                    <a:p>
                      <a:pPr algn="ctr" fontAlgn="ctr"/>
                      <a:r>
                        <a:rPr lang="en-US" sz="700" b="0" i="0" u="none" strike="noStrike" dirty="0">
                          <a:solidFill>
                            <a:srgbClr val="000000"/>
                          </a:solidFill>
                          <a:effectLst/>
                          <a:latin typeface="+mn-lt"/>
                        </a:rPr>
                        <a:t>0</a:t>
                      </a:r>
                    </a:p>
                  </a:txBody>
                  <a:tcPr marL="9525" marR="9525" marT="9525" marB="0" anchor="ctr"/>
                </a:tc>
                <a:extLst>
                  <a:ext uri="{0D108BD9-81ED-4DB2-BD59-A6C34878D82A}">
                    <a16:rowId xmlns:a16="http://schemas.microsoft.com/office/drawing/2014/main" val="10020"/>
                  </a:ext>
                </a:extLst>
              </a:tr>
              <a:tr h="164592">
                <a:tc>
                  <a:txBody>
                    <a:bodyPr/>
                    <a:lstStyle/>
                    <a:p>
                      <a:pPr algn="ctr" fontAlgn="ctr"/>
                      <a:r>
                        <a:rPr lang="en-US" sz="700" b="0" i="0" u="none" strike="noStrike" dirty="0">
                          <a:solidFill>
                            <a:srgbClr val="000000"/>
                          </a:solidFill>
                          <a:effectLst/>
                          <a:latin typeface="+mn-lt"/>
                        </a:rPr>
                        <a:t>1.5.4.3</a:t>
                      </a:r>
                    </a:p>
                  </a:txBody>
                  <a:tcPr marL="9525" marR="9525" marT="9525" marB="0" anchor="ctr"/>
                </a:tc>
                <a:tc>
                  <a:txBody>
                    <a:bodyPr/>
                    <a:lstStyle/>
                    <a:p>
                      <a:pPr algn="l" fontAlgn="ctr"/>
                      <a:r>
                        <a:rPr lang="en-US" sz="700" b="0" i="0" u="none" strike="noStrike" dirty="0">
                          <a:solidFill>
                            <a:srgbClr val="000000"/>
                          </a:solidFill>
                          <a:effectLst/>
                          <a:latin typeface="+mn-lt"/>
                        </a:rPr>
                        <a:t>If the report is an interim or final submission, has the number of Discovered, Removed, and Deferred defects changed from the previous submission? If significant changes have occurred, does the supporting comments section and/or data dictionary provide details regarding what drove the significant change in product quality metrics?</a:t>
                      </a:r>
                    </a:p>
                  </a:txBody>
                  <a:tcPr marL="9525" marR="9525" marT="9525" marB="0" anchor="ctr"/>
                </a:tc>
                <a:tc>
                  <a:txBody>
                    <a:bodyPr/>
                    <a:lstStyle/>
                    <a:p>
                      <a:pPr algn="ctr" fontAlgn="ctr"/>
                      <a:r>
                        <a:rPr lang="en-US" sz="700" b="0" i="0" u="none" strike="noStrike" dirty="0">
                          <a:solidFill>
                            <a:srgbClr val="000000"/>
                          </a:solidFill>
                          <a:effectLst/>
                          <a:latin typeface="+mn-lt"/>
                        </a:rPr>
                        <a:t>10</a:t>
                      </a:r>
                    </a:p>
                  </a:txBody>
                  <a:tcPr marL="9525" marR="9525" marT="9525" marB="0" anchor="ctr"/>
                </a:tc>
                <a:tc>
                  <a:txBody>
                    <a:bodyPr/>
                    <a:lstStyle/>
                    <a:p>
                      <a:pPr algn="ctr" fontAlgn="ctr"/>
                      <a:r>
                        <a:rPr lang="en-US" sz="700" b="0" i="0" u="none" strike="noStrike" dirty="0">
                          <a:solidFill>
                            <a:srgbClr val="000000"/>
                          </a:solidFill>
                          <a:effectLst/>
                          <a:latin typeface="+mn-lt"/>
                        </a:rPr>
                        <a:t>2</a:t>
                      </a:r>
                    </a:p>
                  </a:txBody>
                  <a:tcPr marL="9525" marR="9525" marT="9525" marB="0" anchor="ctr"/>
                </a:tc>
                <a:tc>
                  <a:txBody>
                    <a:bodyPr/>
                    <a:lstStyle/>
                    <a:p>
                      <a:pPr algn="ctr" fontAlgn="ctr"/>
                      <a:r>
                        <a:rPr lang="en-US" sz="700" b="0" i="0" u="none" strike="noStrike" dirty="0">
                          <a:solidFill>
                            <a:srgbClr val="000000"/>
                          </a:solidFill>
                          <a:effectLst/>
                          <a:latin typeface="+mn-lt"/>
                        </a:rPr>
                        <a:t>20</a:t>
                      </a:r>
                    </a:p>
                  </a:txBody>
                  <a:tcPr marL="9525" marR="9525" marT="9525" marB="0" anchor="ctr"/>
                </a:tc>
                <a:tc>
                  <a:txBody>
                    <a:bodyPr/>
                    <a:lstStyle/>
                    <a:p>
                      <a:pPr algn="ctr" fontAlgn="ctr"/>
                      <a:r>
                        <a:rPr lang="en-US" sz="700" b="0" i="0" u="none" strike="noStrike" dirty="0">
                          <a:solidFill>
                            <a:srgbClr val="000000"/>
                          </a:solidFill>
                          <a:effectLst/>
                          <a:latin typeface="+mn-lt"/>
                        </a:rPr>
                        <a:t>0</a:t>
                      </a:r>
                    </a:p>
                  </a:txBody>
                  <a:tcPr marL="9525" marR="9525" marT="9525" marB="0" anchor="ctr"/>
                </a:tc>
                <a:extLst>
                  <a:ext uri="{0D108BD9-81ED-4DB2-BD59-A6C34878D82A}">
                    <a16:rowId xmlns:a16="http://schemas.microsoft.com/office/drawing/2014/main" val="10021"/>
                  </a:ext>
                </a:extLst>
              </a:tr>
              <a:tr h="164592">
                <a:tc>
                  <a:txBody>
                    <a:bodyPr/>
                    <a:lstStyle/>
                    <a:p>
                      <a:pPr algn="ctr" fontAlgn="ctr"/>
                      <a:r>
                        <a:rPr lang="en-US" sz="700" b="0" i="0" u="none" strike="noStrike" dirty="0">
                          <a:solidFill>
                            <a:srgbClr val="000000"/>
                          </a:solidFill>
                          <a:effectLst/>
                          <a:latin typeface="+mn-lt"/>
                        </a:rPr>
                        <a:t>1.6.12</a:t>
                      </a:r>
                    </a:p>
                  </a:txBody>
                  <a:tcPr marL="9525" marR="9525" marT="9525" marB="0" anchor="ctr"/>
                </a:tc>
                <a:tc>
                  <a:txBody>
                    <a:bodyPr/>
                    <a:lstStyle/>
                    <a:p>
                      <a:pPr algn="l" fontAlgn="ctr"/>
                      <a:r>
                        <a:rPr lang="en-US" sz="700" b="0" i="0" u="none" strike="noStrike" dirty="0">
                          <a:solidFill>
                            <a:srgbClr val="000000"/>
                          </a:solidFill>
                          <a:effectLst/>
                          <a:latin typeface="+mn-lt"/>
                        </a:rPr>
                        <a:t>Does the submission include unique values for each of the lower-level CSCI or WBS elements? For example, do multiple related records have the same effort data (i.e. activity effort is repeated or total effort is repeated)?</a:t>
                      </a:r>
                    </a:p>
                  </a:txBody>
                  <a:tcPr marL="9525" marR="9525" marT="9525" marB="0" anchor="ctr"/>
                </a:tc>
                <a:tc>
                  <a:txBody>
                    <a:bodyPr/>
                    <a:lstStyle/>
                    <a:p>
                      <a:pPr algn="ctr" fontAlgn="ctr"/>
                      <a:r>
                        <a:rPr lang="en-US" sz="700" b="0" i="0" u="none" strike="noStrike" dirty="0">
                          <a:solidFill>
                            <a:srgbClr val="000000"/>
                          </a:solidFill>
                          <a:effectLst/>
                          <a:latin typeface="+mn-lt"/>
                        </a:rPr>
                        <a:t>6</a:t>
                      </a:r>
                    </a:p>
                  </a:txBody>
                  <a:tcPr marL="9525" marR="9525" marT="9525" marB="0" anchor="ctr"/>
                </a:tc>
                <a:tc>
                  <a:txBody>
                    <a:bodyPr/>
                    <a:lstStyle/>
                    <a:p>
                      <a:pPr algn="ctr" fontAlgn="ctr"/>
                      <a:r>
                        <a:rPr lang="en-US" sz="700" b="0" i="0" u="none" strike="noStrike" dirty="0">
                          <a:solidFill>
                            <a:srgbClr val="000000"/>
                          </a:solidFill>
                          <a:effectLst/>
                          <a:latin typeface="+mn-lt"/>
                        </a:rPr>
                        <a:t>6</a:t>
                      </a:r>
                    </a:p>
                  </a:txBody>
                  <a:tcPr marL="9525" marR="9525" marT="9525" marB="0" anchor="ctr"/>
                </a:tc>
                <a:tc>
                  <a:txBody>
                    <a:bodyPr/>
                    <a:lstStyle/>
                    <a:p>
                      <a:pPr algn="ctr" fontAlgn="ctr"/>
                      <a:r>
                        <a:rPr lang="en-US" sz="700" b="0" i="0" u="none" strike="noStrike" dirty="0">
                          <a:solidFill>
                            <a:srgbClr val="000000"/>
                          </a:solidFill>
                          <a:effectLst/>
                          <a:latin typeface="+mn-lt"/>
                        </a:rPr>
                        <a:t>20</a:t>
                      </a:r>
                    </a:p>
                  </a:txBody>
                  <a:tcPr marL="9525" marR="9525" marT="9525" marB="0" anchor="ctr"/>
                </a:tc>
                <a:tc>
                  <a:txBody>
                    <a:bodyPr/>
                    <a:lstStyle/>
                    <a:p>
                      <a:pPr algn="ctr" fontAlgn="ctr"/>
                      <a:r>
                        <a:rPr lang="en-US" sz="700" b="0" i="0" u="none" strike="noStrike" dirty="0">
                          <a:solidFill>
                            <a:srgbClr val="000000"/>
                          </a:solidFill>
                          <a:effectLst/>
                          <a:latin typeface="+mn-lt"/>
                        </a:rPr>
                        <a:t>0</a:t>
                      </a:r>
                    </a:p>
                  </a:txBody>
                  <a:tcPr marL="9525" marR="9525" marT="9525" marB="0" anchor="ctr"/>
                </a:tc>
                <a:extLst>
                  <a:ext uri="{0D108BD9-81ED-4DB2-BD59-A6C34878D82A}">
                    <a16:rowId xmlns:a16="http://schemas.microsoft.com/office/drawing/2014/main" val="10022"/>
                  </a:ext>
                </a:extLst>
              </a:tr>
              <a:tr h="164592">
                <a:tc>
                  <a:txBody>
                    <a:bodyPr/>
                    <a:lstStyle/>
                    <a:p>
                      <a:pPr algn="ctr" fontAlgn="ctr"/>
                      <a:r>
                        <a:rPr lang="en-US" sz="700" b="0" i="0" u="none" strike="noStrike" dirty="0">
                          <a:solidFill>
                            <a:srgbClr val="000000"/>
                          </a:solidFill>
                          <a:effectLst/>
                          <a:latin typeface="+mn-lt"/>
                        </a:rPr>
                        <a:t>1.4.2</a:t>
                      </a:r>
                    </a:p>
                  </a:txBody>
                  <a:tcPr marL="9525" marR="9525" marT="9525" marB="0" anchor="ctr"/>
                </a:tc>
                <a:tc>
                  <a:txBody>
                    <a:bodyPr/>
                    <a:lstStyle/>
                    <a:p>
                      <a:pPr algn="l" fontAlgn="ctr"/>
                      <a:r>
                        <a:rPr lang="en-US" sz="700" b="0" i="0" u="none" strike="noStrike" dirty="0">
                          <a:solidFill>
                            <a:srgbClr val="000000"/>
                          </a:solidFill>
                          <a:effectLst/>
                          <a:latin typeface="+mn-lt"/>
                        </a:rPr>
                        <a:t>If there was a prior submission, has the skill mix changed dramatically and, if so, is there an explanation why? Conversely, did it remain unchanged?  If so, why?</a:t>
                      </a:r>
                    </a:p>
                  </a:txBody>
                  <a:tcPr marL="9525" marR="9525" marT="9525" marB="0" anchor="ctr"/>
                </a:tc>
                <a:tc>
                  <a:txBody>
                    <a:bodyPr/>
                    <a:lstStyle/>
                    <a:p>
                      <a:pPr algn="ctr" fontAlgn="ctr"/>
                      <a:r>
                        <a:rPr lang="en-US" sz="700" b="0" i="0" u="none" strike="noStrike" dirty="0">
                          <a:solidFill>
                            <a:srgbClr val="000000"/>
                          </a:solidFill>
                          <a:effectLst/>
                          <a:latin typeface="+mn-lt"/>
                        </a:rPr>
                        <a:t>8</a:t>
                      </a:r>
                    </a:p>
                  </a:txBody>
                  <a:tcPr marL="9525" marR="9525" marT="9525" marB="0" anchor="ctr"/>
                </a:tc>
                <a:tc>
                  <a:txBody>
                    <a:bodyPr/>
                    <a:lstStyle/>
                    <a:p>
                      <a:pPr algn="ctr" fontAlgn="ctr"/>
                      <a:r>
                        <a:rPr lang="en-US" sz="700" b="0" i="0" u="none" strike="noStrike" dirty="0">
                          <a:solidFill>
                            <a:srgbClr val="000000"/>
                          </a:solidFill>
                          <a:effectLst/>
                          <a:latin typeface="+mn-lt"/>
                        </a:rPr>
                        <a:t>4</a:t>
                      </a:r>
                    </a:p>
                  </a:txBody>
                  <a:tcPr marL="9525" marR="9525" marT="9525" marB="0" anchor="ctr"/>
                </a:tc>
                <a:tc>
                  <a:txBody>
                    <a:bodyPr/>
                    <a:lstStyle/>
                    <a:p>
                      <a:pPr algn="ctr" fontAlgn="ctr"/>
                      <a:r>
                        <a:rPr lang="en-US" sz="700" b="0" i="0" u="none" strike="noStrike" dirty="0">
                          <a:solidFill>
                            <a:srgbClr val="000000"/>
                          </a:solidFill>
                          <a:effectLst/>
                          <a:latin typeface="+mn-lt"/>
                        </a:rPr>
                        <a:t>19</a:t>
                      </a:r>
                    </a:p>
                  </a:txBody>
                  <a:tcPr marL="9525" marR="9525" marT="9525" marB="0" anchor="ctr"/>
                </a:tc>
                <a:tc>
                  <a:txBody>
                    <a:bodyPr/>
                    <a:lstStyle/>
                    <a:p>
                      <a:pPr algn="ctr" fontAlgn="ctr"/>
                      <a:r>
                        <a:rPr lang="en-US" sz="700" b="0" i="0" u="none" strike="noStrike" dirty="0">
                          <a:solidFill>
                            <a:srgbClr val="000000"/>
                          </a:solidFill>
                          <a:effectLst/>
                          <a:latin typeface="+mn-lt"/>
                        </a:rPr>
                        <a:t>1</a:t>
                      </a:r>
                    </a:p>
                  </a:txBody>
                  <a:tcPr marL="9525" marR="9525" marT="9525" marB="0" anchor="ctr"/>
                </a:tc>
                <a:extLst>
                  <a:ext uri="{0D108BD9-81ED-4DB2-BD59-A6C34878D82A}">
                    <a16:rowId xmlns:a16="http://schemas.microsoft.com/office/drawing/2014/main" val="10023"/>
                  </a:ext>
                </a:extLst>
              </a:tr>
              <a:tr h="164592">
                <a:tc>
                  <a:txBody>
                    <a:bodyPr/>
                    <a:lstStyle/>
                    <a:p>
                      <a:pPr algn="ctr" fontAlgn="ctr"/>
                      <a:r>
                        <a:rPr lang="en-US" sz="700" b="0" i="0" u="none" strike="noStrike" dirty="0">
                          <a:solidFill>
                            <a:srgbClr val="000000"/>
                          </a:solidFill>
                          <a:effectLst/>
                          <a:latin typeface="+mn-lt"/>
                        </a:rPr>
                        <a:t>1.5.2.14</a:t>
                      </a:r>
                    </a:p>
                  </a:txBody>
                  <a:tcPr marL="9525" marR="9525" marT="9525" marB="0" anchor="ctr"/>
                </a:tc>
                <a:tc>
                  <a:txBody>
                    <a:bodyPr/>
                    <a:lstStyle/>
                    <a:p>
                      <a:pPr algn="l" fontAlgn="ctr"/>
                      <a:r>
                        <a:rPr lang="en-US" sz="700" b="0" i="0" u="none" strike="noStrike" dirty="0">
                          <a:solidFill>
                            <a:srgbClr val="000000"/>
                          </a:solidFill>
                          <a:effectLst/>
                          <a:latin typeface="+mn-lt"/>
                        </a:rPr>
                        <a:t>When subcontractor code is present, is it segregated from the prime contractor effort, and does it meet the same criteria for quality as the prime’s code count?</a:t>
                      </a:r>
                    </a:p>
                  </a:txBody>
                  <a:tcPr marL="9525" marR="9525" marT="9525" marB="0" anchor="ctr"/>
                </a:tc>
                <a:tc>
                  <a:txBody>
                    <a:bodyPr/>
                    <a:lstStyle/>
                    <a:p>
                      <a:pPr algn="ctr" fontAlgn="ctr"/>
                      <a:r>
                        <a:rPr lang="en-US" sz="700" b="0" i="0" u="none" strike="noStrike" dirty="0">
                          <a:solidFill>
                            <a:srgbClr val="000000"/>
                          </a:solidFill>
                          <a:effectLst/>
                          <a:latin typeface="+mn-lt"/>
                        </a:rPr>
                        <a:t>6</a:t>
                      </a:r>
                    </a:p>
                  </a:txBody>
                  <a:tcPr marL="9525" marR="9525" marT="9525" marB="0" anchor="ctr"/>
                </a:tc>
                <a:tc>
                  <a:txBody>
                    <a:bodyPr/>
                    <a:lstStyle/>
                    <a:p>
                      <a:pPr algn="ctr" fontAlgn="ctr"/>
                      <a:r>
                        <a:rPr lang="en-US" sz="700" b="0" i="0" u="none" strike="noStrike" dirty="0">
                          <a:solidFill>
                            <a:srgbClr val="000000"/>
                          </a:solidFill>
                          <a:effectLst/>
                          <a:latin typeface="+mn-lt"/>
                        </a:rPr>
                        <a:t>7</a:t>
                      </a:r>
                    </a:p>
                  </a:txBody>
                  <a:tcPr marL="9525" marR="9525" marT="9525" marB="0" anchor="ctr"/>
                </a:tc>
                <a:tc>
                  <a:txBody>
                    <a:bodyPr/>
                    <a:lstStyle/>
                    <a:p>
                      <a:pPr algn="ctr" fontAlgn="ctr"/>
                      <a:r>
                        <a:rPr lang="en-US" sz="700" b="0" i="0" u="none" strike="noStrike" dirty="0">
                          <a:solidFill>
                            <a:srgbClr val="000000"/>
                          </a:solidFill>
                          <a:effectLst/>
                          <a:latin typeface="+mn-lt"/>
                        </a:rPr>
                        <a:t>19</a:t>
                      </a:r>
                    </a:p>
                  </a:txBody>
                  <a:tcPr marL="9525" marR="9525" marT="9525" marB="0" anchor="ctr"/>
                </a:tc>
                <a:tc>
                  <a:txBody>
                    <a:bodyPr/>
                    <a:lstStyle/>
                    <a:p>
                      <a:pPr algn="ctr" fontAlgn="ctr"/>
                      <a:r>
                        <a:rPr lang="en-US" sz="700" b="0" i="0" u="none" strike="noStrike" dirty="0">
                          <a:solidFill>
                            <a:srgbClr val="000000"/>
                          </a:solidFill>
                          <a:effectLst/>
                          <a:latin typeface="+mn-lt"/>
                        </a:rPr>
                        <a:t>0</a:t>
                      </a:r>
                    </a:p>
                  </a:txBody>
                  <a:tcPr marL="9525" marR="9525" marT="9525" marB="0" anchor="ctr"/>
                </a:tc>
                <a:extLst>
                  <a:ext uri="{0D108BD9-81ED-4DB2-BD59-A6C34878D82A}">
                    <a16:rowId xmlns:a16="http://schemas.microsoft.com/office/drawing/2014/main" val="10024"/>
                  </a:ext>
                </a:extLst>
              </a:tr>
            </a:tbl>
          </a:graphicData>
        </a:graphic>
      </p:graphicFrame>
      <p:sp>
        <p:nvSpPr>
          <p:cNvPr id="2" name="Text Placeholder 1"/>
          <p:cNvSpPr>
            <a:spLocks noGrp="1"/>
          </p:cNvSpPr>
          <p:nvPr>
            <p:ph type="body" sz="quarter" idx="13"/>
          </p:nvPr>
        </p:nvSpPr>
        <p:spPr>
          <a:xfrm>
            <a:off x="1806904" y="464011"/>
            <a:ext cx="4993947" cy="500047"/>
          </a:xfrm>
        </p:spPr>
        <p:txBody>
          <a:bodyPr>
            <a:normAutofit fontScale="77500" lnSpcReduction="20000"/>
          </a:bodyPr>
          <a:lstStyle/>
          <a:p>
            <a:r>
              <a:rPr lang="en-US" dirty="0"/>
              <a:t>V&amp;V Questions Most Frequently With </a:t>
            </a:r>
            <a:r>
              <a:rPr lang="en-US" dirty="0" smtClean="0"/>
              <a:t>“N/A” </a:t>
            </a:r>
            <a:r>
              <a:rPr lang="en-US" dirty="0"/>
              <a:t>Response</a:t>
            </a:r>
          </a:p>
          <a:p>
            <a:endParaRPr lang="en-US" dirty="0"/>
          </a:p>
        </p:txBody>
      </p:sp>
      <p:sp>
        <p:nvSpPr>
          <p:cNvPr id="3" name="Text Placeholder 2"/>
          <p:cNvSpPr>
            <a:spLocks noGrp="1"/>
          </p:cNvSpPr>
          <p:nvPr>
            <p:ph type="body" sz="quarter" idx="14"/>
          </p:nvPr>
        </p:nvSpPr>
        <p:spPr/>
        <p:txBody>
          <a:bodyPr/>
          <a:lstStyle/>
          <a:p>
            <a:r>
              <a:rPr lang="en-US" dirty="0"/>
              <a:t>SURF Process Summary &amp; Initial </a:t>
            </a:r>
            <a:r>
              <a:rPr lang="en-US" dirty="0" smtClean="0"/>
              <a:t>Findings</a:t>
            </a:r>
            <a:endParaRPr lang="en-US" dirty="0"/>
          </a:p>
        </p:txBody>
      </p:sp>
      <p:sp>
        <p:nvSpPr>
          <p:cNvPr id="6" name="TextBox 5"/>
          <p:cNvSpPr txBox="1"/>
          <p:nvPr/>
        </p:nvSpPr>
        <p:spPr>
          <a:xfrm>
            <a:off x="4298158" y="828675"/>
            <a:ext cx="3595687" cy="400110"/>
          </a:xfrm>
          <a:prstGeom prst="rect">
            <a:avLst/>
          </a:prstGeom>
          <a:noFill/>
        </p:spPr>
        <p:txBody>
          <a:bodyPr wrap="square" rtlCol="0">
            <a:spAutoFit/>
          </a:bodyPr>
          <a:lstStyle/>
          <a:p>
            <a:r>
              <a:rPr lang="en-US" sz="2000" i="1" dirty="0">
                <a:solidFill>
                  <a:prstClr val="black"/>
                </a:solidFill>
              </a:rPr>
              <a:t>All Reviews (Mar – Dec 2016)</a:t>
            </a:r>
          </a:p>
        </p:txBody>
      </p:sp>
      <p:sp>
        <p:nvSpPr>
          <p:cNvPr id="5" name="Slide Number Placeholder 4"/>
          <p:cNvSpPr>
            <a:spLocks noGrp="1"/>
          </p:cNvSpPr>
          <p:nvPr>
            <p:ph type="sldNum" sz="quarter" idx="12"/>
          </p:nvPr>
        </p:nvSpPr>
        <p:spPr>
          <a:xfrm>
            <a:off x="11496502" y="6381750"/>
            <a:ext cx="585430" cy="365125"/>
          </a:xfrm>
        </p:spPr>
        <p:txBody>
          <a:bodyPr/>
          <a:lstStyle/>
          <a:p>
            <a:fld id="{8F8C957E-D11D-442A-875E-0647976CE83B}" type="slidenum">
              <a:rPr lang="en-US" smtClean="0">
                <a:solidFill>
                  <a:prstClr val="black"/>
                </a:solidFill>
              </a:rPr>
              <a:pPr/>
              <a:t>59</a:t>
            </a:fld>
            <a:endParaRPr lang="en-US" dirty="0">
              <a:solidFill>
                <a:prstClr val="black"/>
              </a:solidFill>
            </a:endParaRPr>
          </a:p>
        </p:txBody>
      </p:sp>
    </p:spTree>
    <p:extLst>
      <p:ext uri="{BB962C8B-B14F-4D97-AF65-F5344CB8AC3E}">
        <p14:creationId xmlns:p14="http://schemas.microsoft.com/office/powerpoint/2010/main" val="5604594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Software Resource Data Reporting (SRDR)</a:t>
            </a:r>
          </a:p>
        </p:txBody>
      </p:sp>
      <p:sp>
        <p:nvSpPr>
          <p:cNvPr id="3" name="Text Placeholder 2"/>
          <p:cNvSpPr>
            <a:spLocks noGrp="1"/>
          </p:cNvSpPr>
          <p:nvPr>
            <p:ph type="body" sz="quarter" idx="11"/>
          </p:nvPr>
        </p:nvSpPr>
        <p:spPr>
          <a:xfrm>
            <a:off x="449385" y="5477774"/>
            <a:ext cx="3739661" cy="1048990"/>
          </a:xfrm>
        </p:spPr>
        <p:txBody>
          <a:bodyPr>
            <a:normAutofit/>
          </a:bodyPr>
          <a:lstStyle/>
          <a:p>
            <a:pPr algn="l"/>
            <a:r>
              <a:rPr lang="en-US" sz="1400" dirty="0" smtClean="0"/>
              <a:t>Presented by:</a:t>
            </a:r>
          </a:p>
          <a:p>
            <a:pPr algn="l"/>
            <a:r>
              <a:rPr lang="en-US" sz="1400" dirty="0" smtClean="0"/>
              <a:t>Paul Kopicki, paul.a.kopicki.civ@mail.mil </a:t>
            </a:r>
          </a:p>
        </p:txBody>
      </p:sp>
    </p:spTree>
    <p:extLst>
      <p:ext uri="{BB962C8B-B14F-4D97-AF65-F5344CB8AC3E}">
        <p14:creationId xmlns:p14="http://schemas.microsoft.com/office/powerpoint/2010/main" val="34147332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F8C957E-D11D-442A-875E-0647976CE83B}" type="slidenum">
              <a:rPr lang="en-US" smtClean="0">
                <a:solidFill>
                  <a:prstClr val="black"/>
                </a:solidFill>
              </a:rPr>
              <a:pPr/>
              <a:t>7</a:t>
            </a:fld>
            <a:endParaRPr lang="en-US" dirty="0">
              <a:solidFill>
                <a:prstClr val="black"/>
              </a:solidFill>
            </a:endParaRPr>
          </a:p>
        </p:txBody>
      </p:sp>
      <p:sp>
        <p:nvSpPr>
          <p:cNvPr id="3" name="Text Placeholder 2"/>
          <p:cNvSpPr>
            <a:spLocks noGrp="1"/>
          </p:cNvSpPr>
          <p:nvPr>
            <p:ph type="body" sz="quarter" idx="10"/>
          </p:nvPr>
        </p:nvSpPr>
        <p:spPr/>
        <p:txBody>
          <a:bodyPr/>
          <a:lstStyle/>
          <a:p>
            <a:r>
              <a:rPr lang="en-US" dirty="0" smtClean="0"/>
              <a:t>AGENDA</a:t>
            </a:r>
            <a:endParaRPr lang="en-US" dirty="0"/>
          </a:p>
        </p:txBody>
      </p:sp>
      <p:sp>
        <p:nvSpPr>
          <p:cNvPr id="4" name="Text Placeholder 3"/>
          <p:cNvSpPr>
            <a:spLocks noGrp="1"/>
          </p:cNvSpPr>
          <p:nvPr>
            <p:ph type="body" sz="quarter" idx="11"/>
          </p:nvPr>
        </p:nvSpPr>
        <p:spPr/>
        <p:txBody>
          <a:bodyPr/>
          <a:lstStyle/>
          <a:p>
            <a:r>
              <a:rPr lang="en-US" dirty="0" smtClean="0"/>
              <a:t>Software Resource Data Report (SRDR)</a:t>
            </a:r>
            <a:endParaRPr lang="en-US" dirty="0"/>
          </a:p>
        </p:txBody>
      </p:sp>
      <p:sp>
        <p:nvSpPr>
          <p:cNvPr id="6" name="TextBox 5"/>
          <p:cNvSpPr txBox="1"/>
          <p:nvPr/>
        </p:nvSpPr>
        <p:spPr>
          <a:xfrm>
            <a:off x="1973460" y="2172604"/>
            <a:ext cx="8412480" cy="1631216"/>
          </a:xfrm>
          <a:prstGeom prst="rect">
            <a:avLst/>
          </a:prstGeom>
          <a:noFill/>
        </p:spPr>
        <p:txBody>
          <a:bodyPr wrap="square" rtlCol="0">
            <a:spAutoFit/>
          </a:bodyPr>
          <a:lstStyle/>
          <a:p>
            <a:pPr marL="457200" indent="-457200">
              <a:buFont typeface="Calibri" panose="020F0502020204030204" pitchFamily="34" charset="0"/>
              <a:buChar char="›"/>
            </a:pPr>
            <a:r>
              <a:rPr lang="en-US" sz="2000" dirty="0">
                <a:solidFill>
                  <a:prstClr val="black">
                    <a:lumMod val="75000"/>
                    <a:lumOff val="25000"/>
                  </a:prstClr>
                </a:solidFill>
              </a:rPr>
              <a:t>Software DID Overview (</a:t>
            </a:r>
            <a:r>
              <a:rPr lang="en-US" sz="2000" dirty="0" smtClean="0">
                <a:solidFill>
                  <a:prstClr val="black">
                    <a:lumMod val="75000"/>
                    <a:lumOff val="25000"/>
                  </a:prstClr>
                </a:solidFill>
              </a:rPr>
              <a:t>Development/Maintenance/ERP</a:t>
            </a:r>
            <a:r>
              <a:rPr lang="en-US" sz="2000" dirty="0">
                <a:solidFill>
                  <a:prstClr val="black">
                    <a:lumMod val="75000"/>
                    <a:lumOff val="25000"/>
                  </a:prstClr>
                </a:solidFill>
              </a:rPr>
              <a:t>)</a:t>
            </a:r>
          </a:p>
          <a:p>
            <a:pPr marL="457200" indent="-457200">
              <a:buFont typeface="Calibri" panose="020F0502020204030204" pitchFamily="34" charset="0"/>
              <a:buChar char="›"/>
            </a:pPr>
            <a:endParaRPr lang="en-US" sz="2000" dirty="0">
              <a:solidFill>
                <a:prstClr val="black">
                  <a:lumMod val="75000"/>
                  <a:lumOff val="25000"/>
                </a:prstClr>
              </a:solidFill>
            </a:endParaRPr>
          </a:p>
          <a:p>
            <a:pPr marL="457200" indent="-457200">
              <a:buFont typeface="Calibri" panose="020F0502020204030204" pitchFamily="34" charset="0"/>
              <a:buChar char="›"/>
            </a:pPr>
            <a:r>
              <a:rPr lang="en-US" sz="2000" dirty="0">
                <a:solidFill>
                  <a:prstClr val="black">
                    <a:lumMod val="75000"/>
                    <a:lumOff val="25000"/>
                  </a:prstClr>
                </a:solidFill>
              </a:rPr>
              <a:t>Software Data DID CRM Review</a:t>
            </a:r>
          </a:p>
          <a:p>
            <a:pPr marL="457200" indent="-457200">
              <a:buFont typeface="Calibri" panose="020F0502020204030204" pitchFamily="34" charset="0"/>
              <a:buChar char="›"/>
            </a:pPr>
            <a:endParaRPr lang="en-US" sz="2000" dirty="0">
              <a:solidFill>
                <a:prstClr val="black">
                  <a:lumMod val="75000"/>
                  <a:lumOff val="25000"/>
                </a:prstClr>
              </a:solidFill>
            </a:endParaRPr>
          </a:p>
          <a:p>
            <a:pPr marL="457200" indent="-457200">
              <a:buFont typeface="Calibri" panose="020F0502020204030204" pitchFamily="34" charset="0"/>
              <a:buChar char="›"/>
            </a:pPr>
            <a:r>
              <a:rPr lang="en-US" sz="2000" dirty="0">
                <a:solidFill>
                  <a:prstClr val="black">
                    <a:lumMod val="75000"/>
                    <a:lumOff val="25000"/>
                  </a:prstClr>
                </a:solidFill>
              </a:rPr>
              <a:t>Software Data DID Path Forward </a:t>
            </a:r>
          </a:p>
        </p:txBody>
      </p:sp>
    </p:spTree>
    <p:extLst>
      <p:ext uri="{BB962C8B-B14F-4D97-AF65-F5344CB8AC3E}">
        <p14:creationId xmlns:p14="http://schemas.microsoft.com/office/powerpoint/2010/main" val="35558677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Software DID Overview (</a:t>
            </a:r>
            <a:r>
              <a:rPr lang="en-US" dirty="0" smtClean="0"/>
              <a:t>Development/Maintenance/ERP)</a:t>
            </a:r>
            <a:endParaRPr lang="en-US" dirty="0"/>
          </a:p>
        </p:txBody>
      </p:sp>
    </p:spTree>
    <p:extLst>
      <p:ext uri="{BB962C8B-B14F-4D97-AF65-F5344CB8AC3E}">
        <p14:creationId xmlns:p14="http://schemas.microsoft.com/office/powerpoint/2010/main" val="7955516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F8C957E-D11D-442A-875E-0647976CE83B}" type="slidenum">
              <a:rPr lang="en-US" smtClean="0">
                <a:solidFill>
                  <a:prstClr val="black"/>
                </a:solidFill>
              </a:rPr>
              <a:pPr/>
              <a:t>9</a:t>
            </a:fld>
            <a:endParaRPr lang="en-US" dirty="0">
              <a:solidFill>
                <a:prstClr val="black"/>
              </a:solidFill>
            </a:endParaRPr>
          </a:p>
        </p:txBody>
      </p:sp>
      <p:sp>
        <p:nvSpPr>
          <p:cNvPr id="3" name="Text Placeholder 2"/>
          <p:cNvSpPr>
            <a:spLocks noGrp="1"/>
          </p:cNvSpPr>
          <p:nvPr>
            <p:ph type="body" sz="quarter" idx="10"/>
          </p:nvPr>
        </p:nvSpPr>
        <p:spPr/>
        <p:txBody>
          <a:bodyPr/>
          <a:lstStyle/>
          <a:p>
            <a:r>
              <a:rPr lang="en-US" dirty="0"/>
              <a:t>Software DID Overview</a:t>
            </a:r>
          </a:p>
        </p:txBody>
      </p:sp>
      <p:sp>
        <p:nvSpPr>
          <p:cNvPr id="4" name="Text Placeholder 3"/>
          <p:cNvSpPr>
            <a:spLocks noGrp="1"/>
          </p:cNvSpPr>
          <p:nvPr>
            <p:ph type="body" sz="quarter" idx="11"/>
          </p:nvPr>
        </p:nvSpPr>
        <p:spPr>
          <a:xfrm>
            <a:off x="377825" y="261938"/>
            <a:ext cx="8648944" cy="201582"/>
          </a:xfrm>
        </p:spPr>
        <p:txBody>
          <a:bodyPr/>
          <a:lstStyle/>
          <a:p>
            <a:r>
              <a:rPr lang="en-US" dirty="0"/>
              <a:t>Software DID Overview (Development/Maintenance/ERP)</a:t>
            </a:r>
          </a:p>
          <a:p>
            <a:endParaRPr lang="en-US" dirty="0"/>
          </a:p>
        </p:txBody>
      </p:sp>
      <p:sp>
        <p:nvSpPr>
          <p:cNvPr id="5" name="TextBox 4"/>
          <p:cNvSpPr txBox="1"/>
          <p:nvPr/>
        </p:nvSpPr>
        <p:spPr>
          <a:xfrm>
            <a:off x="2791790" y="1967062"/>
            <a:ext cx="8412480" cy="2569934"/>
          </a:xfrm>
          <a:prstGeom prst="rect">
            <a:avLst/>
          </a:prstGeom>
          <a:noFill/>
        </p:spPr>
        <p:txBody>
          <a:bodyPr wrap="square" rtlCol="0">
            <a:spAutoFit/>
          </a:bodyPr>
          <a:lstStyle/>
          <a:p>
            <a:pPr marL="342900" indent="-342900">
              <a:buFont typeface="Calibri" panose="020F0502020204030204" pitchFamily="34" charset="0"/>
              <a:buChar char="›"/>
            </a:pPr>
            <a:r>
              <a:rPr lang="en-US" sz="2400" dirty="0">
                <a:solidFill>
                  <a:prstClr val="black">
                    <a:lumMod val="75000"/>
                    <a:lumOff val="25000"/>
                  </a:prstClr>
                </a:solidFill>
              </a:rPr>
              <a:t>Software Resources Data Reporting</a:t>
            </a:r>
            <a:r>
              <a:rPr lang="en-US" sz="2400" dirty="0" smtClean="0">
                <a:solidFill>
                  <a:prstClr val="black">
                    <a:lumMod val="75000"/>
                    <a:lumOff val="25000"/>
                  </a:prstClr>
                </a:solidFill>
              </a:rPr>
              <a:t>:</a:t>
            </a:r>
          </a:p>
          <a:p>
            <a:pPr marL="800100" lvl="1" indent="-342900">
              <a:buFont typeface="Arial" panose="020B0604020202020204" pitchFamily="34" charset="0"/>
              <a:buChar char="•"/>
            </a:pPr>
            <a:endParaRPr lang="en-US" sz="2000" dirty="0" smtClean="0">
              <a:solidFill>
                <a:prstClr val="black">
                  <a:lumMod val="75000"/>
                  <a:lumOff val="25000"/>
                </a:prstClr>
              </a:solidFill>
            </a:endParaRPr>
          </a:p>
          <a:p>
            <a:pPr marL="800100" lvl="1" indent="-342900">
              <a:buFont typeface="Arial" panose="020B0604020202020204" pitchFamily="34" charset="0"/>
              <a:buChar char="•"/>
            </a:pPr>
            <a:r>
              <a:rPr lang="en-US" sz="2000" dirty="0" smtClean="0">
                <a:solidFill>
                  <a:prstClr val="black">
                    <a:lumMod val="75000"/>
                    <a:lumOff val="25000"/>
                  </a:prstClr>
                </a:solidFill>
              </a:rPr>
              <a:t>Data Item Description: DI-MGMT-82035</a:t>
            </a:r>
          </a:p>
          <a:p>
            <a:pPr marL="800100" lvl="1" indent="-342900">
              <a:buFont typeface="Arial" panose="020B0604020202020204" pitchFamily="34" charset="0"/>
              <a:buChar char="•"/>
            </a:pPr>
            <a:endParaRPr lang="en-US" sz="1050" dirty="0" smtClean="0">
              <a:solidFill>
                <a:prstClr val="black">
                  <a:lumMod val="75000"/>
                  <a:lumOff val="25000"/>
                </a:prstClr>
              </a:solidFill>
            </a:endParaRPr>
          </a:p>
          <a:p>
            <a:pPr marL="800100" lvl="1" indent="-342900">
              <a:buFont typeface="Arial" panose="020B0604020202020204" pitchFamily="34" charset="0"/>
              <a:buChar char="•"/>
            </a:pPr>
            <a:r>
              <a:rPr lang="en-US" sz="2000" dirty="0" smtClean="0">
                <a:solidFill>
                  <a:prstClr val="black">
                    <a:lumMod val="75000"/>
                    <a:lumOff val="25000"/>
                  </a:prstClr>
                </a:solidFill>
              </a:rPr>
              <a:t>Development, Format 1: </a:t>
            </a:r>
            <a:r>
              <a:rPr lang="en-US" sz="2000" dirty="0">
                <a:solidFill>
                  <a:prstClr val="black">
                    <a:lumMod val="75000"/>
                    <a:lumOff val="25000"/>
                  </a:prstClr>
                </a:solidFill>
              </a:rPr>
              <a:t>DD Form 3026-1 </a:t>
            </a:r>
            <a:endParaRPr lang="en-US" sz="2000" dirty="0" smtClean="0">
              <a:solidFill>
                <a:prstClr val="black">
                  <a:lumMod val="75000"/>
                  <a:lumOff val="25000"/>
                </a:prstClr>
              </a:solidFill>
            </a:endParaRPr>
          </a:p>
          <a:p>
            <a:pPr marL="800100" lvl="1" indent="-342900">
              <a:buFont typeface="Arial" panose="020B0604020202020204" pitchFamily="34" charset="0"/>
              <a:buChar char="•"/>
            </a:pPr>
            <a:endParaRPr lang="en-US" sz="1050" dirty="0" smtClean="0">
              <a:solidFill>
                <a:prstClr val="black">
                  <a:lumMod val="75000"/>
                  <a:lumOff val="25000"/>
                </a:prstClr>
              </a:solidFill>
            </a:endParaRPr>
          </a:p>
          <a:p>
            <a:pPr marL="800100" lvl="1" indent="-342900">
              <a:buFont typeface="Arial" panose="020B0604020202020204" pitchFamily="34" charset="0"/>
              <a:buChar char="•"/>
            </a:pPr>
            <a:r>
              <a:rPr lang="en-US" sz="2000" dirty="0" smtClean="0">
                <a:solidFill>
                  <a:prstClr val="black">
                    <a:lumMod val="75000"/>
                    <a:lumOff val="25000"/>
                  </a:prstClr>
                </a:solidFill>
              </a:rPr>
              <a:t>Maintenance Report, Format 2: </a:t>
            </a:r>
            <a:r>
              <a:rPr lang="en-US" sz="2000" dirty="0">
                <a:solidFill>
                  <a:prstClr val="black">
                    <a:lumMod val="75000"/>
                    <a:lumOff val="25000"/>
                  </a:prstClr>
                </a:solidFill>
              </a:rPr>
              <a:t>DD Form 3026-2 </a:t>
            </a:r>
            <a:endParaRPr lang="en-US" sz="2000" dirty="0" smtClean="0">
              <a:solidFill>
                <a:prstClr val="black">
                  <a:lumMod val="75000"/>
                  <a:lumOff val="25000"/>
                </a:prstClr>
              </a:solidFill>
            </a:endParaRPr>
          </a:p>
          <a:p>
            <a:pPr marL="800100" lvl="1" indent="-342900">
              <a:buFont typeface="Arial" panose="020B0604020202020204" pitchFamily="34" charset="0"/>
              <a:buChar char="•"/>
            </a:pPr>
            <a:endParaRPr lang="en-US" sz="1050" dirty="0" smtClean="0">
              <a:solidFill>
                <a:prstClr val="black">
                  <a:lumMod val="75000"/>
                  <a:lumOff val="25000"/>
                </a:prstClr>
              </a:solidFill>
            </a:endParaRPr>
          </a:p>
          <a:p>
            <a:pPr marL="800100" lvl="1" indent="-342900">
              <a:buFont typeface="Arial" panose="020B0604020202020204" pitchFamily="34" charset="0"/>
              <a:buChar char="•"/>
            </a:pPr>
            <a:r>
              <a:rPr lang="en-US" sz="2000" dirty="0" smtClean="0">
                <a:solidFill>
                  <a:prstClr val="black">
                    <a:lumMod val="75000"/>
                    <a:lumOff val="25000"/>
                  </a:prstClr>
                </a:solidFill>
              </a:rPr>
              <a:t>Enterprise Resource Planning (ERP), Format 3</a:t>
            </a:r>
            <a:r>
              <a:rPr lang="en-US" sz="2000" dirty="0">
                <a:solidFill>
                  <a:prstClr val="black">
                    <a:lumMod val="75000"/>
                    <a:lumOff val="25000"/>
                  </a:prstClr>
                </a:solidFill>
              </a:rPr>
              <a:t>: DD Form 3026-3 </a:t>
            </a:r>
          </a:p>
        </p:txBody>
      </p:sp>
    </p:spTree>
    <p:extLst>
      <p:ext uri="{BB962C8B-B14F-4D97-AF65-F5344CB8AC3E}">
        <p14:creationId xmlns:p14="http://schemas.microsoft.com/office/powerpoint/2010/main" val="61996198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CAD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AD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CAD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441</TotalTime>
  <Words>7400</Words>
  <Application>Microsoft Office PowerPoint</Application>
  <PresentationFormat>Widescreen</PresentationFormat>
  <Paragraphs>1295</Paragraphs>
  <Slides>59</Slides>
  <Notes>37</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59</vt:i4>
      </vt:variant>
    </vt:vector>
  </HeadingPairs>
  <TitlesOfParts>
    <vt:vector size="68" baseType="lpstr">
      <vt:lpstr>Arial</vt:lpstr>
      <vt:lpstr>Calibri</vt:lpstr>
      <vt:lpstr>Calibri Light</vt:lpstr>
      <vt:lpstr>Times</vt:lpstr>
      <vt:lpstr>Times New Roman</vt:lpstr>
      <vt:lpstr>Wingdings</vt:lpstr>
      <vt:lpstr>CADE Theme</vt:lpstr>
      <vt:lpstr>1_CADE Theme</vt:lpstr>
      <vt:lpstr>2_CADE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JITSPP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HigginRA</dc:creator>
  <cp:lastModifiedBy>PrestoTR</cp:lastModifiedBy>
  <cp:revision>49</cp:revision>
  <dcterms:created xsi:type="dcterms:W3CDTF">2017-06-02T14:18:15Z</dcterms:created>
  <dcterms:modified xsi:type="dcterms:W3CDTF">2017-11-28T17:11:32Z</dcterms:modified>
</cp:coreProperties>
</file>